
<file path=[Content_Types].xml><?xml version="1.0" encoding="utf-8"?>
<Types xmlns="http://schemas.openxmlformats.org/package/2006/content-types">
  <Default Extension="docx" ContentType="application/vnd.openxmlformats-officedocument.wordprocessingml.document"/>
  <Default Extension="emf" ContentType="image/x-emf"/>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7" r:id="rId1"/>
  </p:sldMasterIdLst>
  <p:notesMasterIdLst>
    <p:notesMasterId r:id="rId38"/>
  </p:notesMasterIdLst>
  <p:sldIdLst>
    <p:sldId id="256" r:id="rId2"/>
    <p:sldId id="270" r:id="rId3"/>
    <p:sldId id="257" r:id="rId4"/>
    <p:sldId id="293" r:id="rId5"/>
    <p:sldId id="277" r:id="rId6"/>
    <p:sldId id="298" r:id="rId7"/>
    <p:sldId id="288" r:id="rId8"/>
    <p:sldId id="289" r:id="rId9"/>
    <p:sldId id="290" r:id="rId10"/>
    <p:sldId id="291" r:id="rId11"/>
    <p:sldId id="282" r:id="rId12"/>
    <p:sldId id="272" r:id="rId13"/>
    <p:sldId id="264" r:id="rId14"/>
    <p:sldId id="284" r:id="rId15"/>
    <p:sldId id="285" r:id="rId16"/>
    <p:sldId id="295" r:id="rId17"/>
    <p:sldId id="302" r:id="rId18"/>
    <p:sldId id="296" r:id="rId19"/>
    <p:sldId id="299" r:id="rId20"/>
    <p:sldId id="306" r:id="rId21"/>
    <p:sldId id="294" r:id="rId22"/>
    <p:sldId id="286" r:id="rId23"/>
    <p:sldId id="287" r:id="rId24"/>
    <p:sldId id="307" r:id="rId25"/>
    <p:sldId id="271" r:id="rId26"/>
    <p:sldId id="273" r:id="rId27"/>
    <p:sldId id="274" r:id="rId28"/>
    <p:sldId id="266" r:id="rId29"/>
    <p:sldId id="275" r:id="rId30"/>
    <p:sldId id="283" r:id="rId31"/>
    <p:sldId id="265" r:id="rId32"/>
    <p:sldId id="303" r:id="rId33"/>
    <p:sldId id="304" r:id="rId34"/>
    <p:sldId id="305" r:id="rId35"/>
    <p:sldId id="269" r:id="rId36"/>
    <p:sldId id="276" r:id="rId3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8E5DA"/>
    <a:srgbClr val="FAFAFA"/>
    <a:srgbClr val="A2B9DF"/>
    <a:srgbClr val="283044"/>
    <a:srgbClr val="F2F2F2"/>
    <a:srgbClr val="EDEDED"/>
    <a:srgbClr val="00086A"/>
    <a:srgbClr val="F7F6F6"/>
    <a:srgbClr val="86A0D1"/>
    <a:srgbClr val="FC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84C5909-F045-4D5C-9147-6F655780237D}" v="23" dt="2024-07-13T06:55:00.125"/>
    <p1510:client id="{92A1970B-703E-4A3B-95DD-B60484FA080E}" v="26" dt="2024-07-15T06:03:43.92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201"/>
    <p:restoredTop sz="94689"/>
  </p:normalViewPr>
  <p:slideViewPr>
    <p:cSldViewPr snapToGrid="0">
      <p:cViewPr varScale="1">
        <p:scale>
          <a:sx n="146" d="100"/>
          <a:sy n="146" d="100"/>
        </p:scale>
        <p:origin x="192"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microsoft.com/office/2016/11/relationships/changesInfo" Target="changesInfos/changesInfo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aquin Gaw" userId="ea8ed697-e161-4793-87f4-b508619df552" providerId="ADAL" clId="{D4B82117-1FC6-AB45-8B18-8CD6D9D7825D}"/>
    <pc:docChg chg="undo redo custSel addSld delSld modSld sldOrd">
      <pc:chgData name="Joaquin Gaw" userId="ea8ed697-e161-4793-87f4-b508619df552" providerId="ADAL" clId="{D4B82117-1FC6-AB45-8B18-8CD6D9D7825D}" dt="2024-06-30T22:59:08.643" v="3748" actId="20577"/>
      <pc:docMkLst>
        <pc:docMk/>
      </pc:docMkLst>
      <pc:sldChg chg="modSp mod">
        <pc:chgData name="Joaquin Gaw" userId="ea8ed697-e161-4793-87f4-b508619df552" providerId="ADAL" clId="{D4B82117-1FC6-AB45-8B18-8CD6D9D7825D}" dt="2024-06-20T07:32:04.593" v="1225" actId="20577"/>
        <pc:sldMkLst>
          <pc:docMk/>
          <pc:sldMk cId="1451040387" sldId="256"/>
        </pc:sldMkLst>
        <pc:spChg chg="mod">
          <ac:chgData name="Joaquin Gaw" userId="ea8ed697-e161-4793-87f4-b508619df552" providerId="ADAL" clId="{D4B82117-1FC6-AB45-8B18-8CD6D9D7825D}" dt="2024-06-20T07:32:04.593" v="1225" actId="20577"/>
          <ac:spMkLst>
            <pc:docMk/>
            <pc:sldMk cId="1451040387" sldId="256"/>
            <ac:spMk id="2" creationId="{00000000-0000-0000-0000-000000000000}"/>
          </ac:spMkLst>
        </pc:spChg>
      </pc:sldChg>
      <pc:sldChg chg="addSp delSp modSp mod setBg">
        <pc:chgData name="Joaquin Gaw" userId="ea8ed697-e161-4793-87f4-b508619df552" providerId="ADAL" clId="{D4B82117-1FC6-AB45-8B18-8CD6D9D7825D}" dt="2024-06-20T21:32:06.893" v="1645" actId="1076"/>
        <pc:sldMkLst>
          <pc:docMk/>
          <pc:sldMk cId="3780887099" sldId="257"/>
        </pc:sldMkLst>
        <pc:spChg chg="del mod">
          <ac:chgData name="Joaquin Gaw" userId="ea8ed697-e161-4793-87f4-b508619df552" providerId="ADAL" clId="{D4B82117-1FC6-AB45-8B18-8CD6D9D7825D}" dt="2024-06-20T21:31:30.688" v="1641" actId="478"/>
          <ac:spMkLst>
            <pc:docMk/>
            <pc:sldMk cId="3780887099" sldId="257"/>
            <ac:spMk id="2" creationId="{00000000-0000-0000-0000-000000000000}"/>
          </ac:spMkLst>
        </pc:spChg>
        <pc:spChg chg="add mod">
          <ac:chgData name="Joaquin Gaw" userId="ea8ed697-e161-4793-87f4-b508619df552" providerId="ADAL" clId="{D4B82117-1FC6-AB45-8B18-8CD6D9D7825D}" dt="2024-06-19T23:11:05.659" v="42" actId="1076"/>
          <ac:spMkLst>
            <pc:docMk/>
            <pc:sldMk cId="3780887099" sldId="257"/>
            <ac:spMk id="4" creationId="{EE104EA0-65BD-154D-EEA3-DBCF98099F0E}"/>
          </ac:spMkLst>
        </pc:spChg>
        <pc:spChg chg="add del mod">
          <ac:chgData name="Joaquin Gaw" userId="ea8ed697-e161-4793-87f4-b508619df552" providerId="ADAL" clId="{D4B82117-1FC6-AB45-8B18-8CD6D9D7825D}" dt="2024-06-20T21:31:32.502" v="1642" actId="478"/>
          <ac:spMkLst>
            <pc:docMk/>
            <pc:sldMk cId="3780887099" sldId="257"/>
            <ac:spMk id="6" creationId="{737C705E-D612-F87A-6F47-4A66B519BA6E}"/>
          </ac:spMkLst>
        </pc:spChg>
        <pc:spChg chg="add mod">
          <ac:chgData name="Joaquin Gaw" userId="ea8ed697-e161-4793-87f4-b508619df552" providerId="ADAL" clId="{D4B82117-1FC6-AB45-8B18-8CD6D9D7825D}" dt="2024-06-20T21:32:06.893" v="1645" actId="1076"/>
          <ac:spMkLst>
            <pc:docMk/>
            <pc:sldMk cId="3780887099" sldId="257"/>
            <ac:spMk id="7" creationId="{791ABA49-2BDF-8428-E883-00B668C44197}"/>
          </ac:spMkLst>
        </pc:spChg>
        <pc:picChg chg="mod">
          <ac:chgData name="Joaquin Gaw" userId="ea8ed697-e161-4793-87f4-b508619df552" providerId="ADAL" clId="{D4B82117-1FC6-AB45-8B18-8CD6D9D7825D}" dt="2024-06-19T23:11:05.659" v="42" actId="1076"/>
          <ac:picMkLst>
            <pc:docMk/>
            <pc:sldMk cId="3780887099" sldId="257"/>
            <ac:picMk id="3" creationId="{9F767C7D-48EC-9B3C-0DE4-36A6B14BC53B}"/>
          </ac:picMkLst>
        </pc:picChg>
      </pc:sldChg>
      <pc:sldChg chg="addSp delSp modSp del mod">
        <pc:chgData name="Joaquin Gaw" userId="ea8ed697-e161-4793-87f4-b508619df552" providerId="ADAL" clId="{D4B82117-1FC6-AB45-8B18-8CD6D9D7825D}" dt="2024-06-20T07:21:17.046" v="829" actId="2696"/>
        <pc:sldMkLst>
          <pc:docMk/>
          <pc:sldMk cId="3513481437" sldId="261"/>
        </pc:sldMkLst>
        <pc:spChg chg="mod">
          <ac:chgData name="Joaquin Gaw" userId="ea8ed697-e161-4793-87f4-b508619df552" providerId="ADAL" clId="{D4B82117-1FC6-AB45-8B18-8CD6D9D7825D}" dt="2024-06-20T06:19:22.388" v="706" actId="20577"/>
          <ac:spMkLst>
            <pc:docMk/>
            <pc:sldMk cId="3513481437" sldId="261"/>
            <ac:spMk id="2" creationId="{00000000-0000-0000-0000-000000000000}"/>
          </ac:spMkLst>
        </pc:spChg>
        <pc:spChg chg="mod">
          <ac:chgData name="Joaquin Gaw" userId="ea8ed697-e161-4793-87f4-b508619df552" providerId="ADAL" clId="{D4B82117-1FC6-AB45-8B18-8CD6D9D7825D}" dt="2024-06-20T06:16:27.105" v="600" actId="14100"/>
          <ac:spMkLst>
            <pc:docMk/>
            <pc:sldMk cId="3513481437" sldId="261"/>
            <ac:spMk id="3" creationId="{00000000-0000-0000-0000-000000000000}"/>
          </ac:spMkLst>
        </pc:spChg>
        <pc:spChg chg="mod">
          <ac:chgData name="Joaquin Gaw" userId="ea8ed697-e161-4793-87f4-b508619df552" providerId="ADAL" clId="{D4B82117-1FC6-AB45-8B18-8CD6D9D7825D}" dt="2024-06-20T06:16:22.683" v="599" actId="14100"/>
          <ac:spMkLst>
            <pc:docMk/>
            <pc:sldMk cId="3513481437" sldId="261"/>
            <ac:spMk id="4" creationId="{00000000-0000-0000-0000-000000000000}"/>
          </ac:spMkLst>
        </pc:spChg>
        <pc:spChg chg="add del mod">
          <ac:chgData name="Joaquin Gaw" userId="ea8ed697-e161-4793-87f4-b508619df552" providerId="ADAL" clId="{D4B82117-1FC6-AB45-8B18-8CD6D9D7825D}" dt="2024-06-20T06:16:16.605" v="597" actId="478"/>
          <ac:spMkLst>
            <pc:docMk/>
            <pc:sldMk cId="3513481437" sldId="261"/>
            <ac:spMk id="5" creationId="{2EA523F1-E2D6-8DE6-F037-5C19FAC5A21F}"/>
          </ac:spMkLst>
        </pc:spChg>
        <pc:spChg chg="add del mod">
          <ac:chgData name="Joaquin Gaw" userId="ea8ed697-e161-4793-87f4-b508619df552" providerId="ADAL" clId="{D4B82117-1FC6-AB45-8B18-8CD6D9D7825D}" dt="2024-06-20T06:16:27.817" v="601" actId="478"/>
          <ac:spMkLst>
            <pc:docMk/>
            <pc:sldMk cId="3513481437" sldId="261"/>
            <ac:spMk id="6" creationId="{DBDDCA64-12A5-783F-1E86-A2196A3503EF}"/>
          </ac:spMkLst>
        </pc:spChg>
      </pc:sldChg>
      <pc:sldChg chg="addSp delSp modSp mod">
        <pc:chgData name="Joaquin Gaw" userId="ea8ed697-e161-4793-87f4-b508619df552" providerId="ADAL" clId="{D4B82117-1FC6-AB45-8B18-8CD6D9D7825D}" dt="2024-06-20T07:33:40.905" v="1265" actId="255"/>
        <pc:sldMkLst>
          <pc:docMk/>
          <pc:sldMk cId="895423612" sldId="264"/>
        </pc:sldMkLst>
        <pc:spChg chg="mod">
          <ac:chgData name="Joaquin Gaw" userId="ea8ed697-e161-4793-87f4-b508619df552" providerId="ADAL" clId="{D4B82117-1FC6-AB45-8B18-8CD6D9D7825D}" dt="2024-06-20T07:33:40.905" v="1265" actId="255"/>
          <ac:spMkLst>
            <pc:docMk/>
            <pc:sldMk cId="895423612" sldId="264"/>
            <ac:spMk id="2" creationId="{00000000-0000-0000-0000-000000000000}"/>
          </ac:spMkLst>
        </pc:spChg>
        <pc:spChg chg="mod">
          <ac:chgData name="Joaquin Gaw" userId="ea8ed697-e161-4793-87f4-b508619df552" providerId="ADAL" clId="{D4B82117-1FC6-AB45-8B18-8CD6D9D7825D}" dt="2024-06-20T06:12:20.996" v="372" actId="14100"/>
          <ac:spMkLst>
            <pc:docMk/>
            <pc:sldMk cId="895423612" sldId="264"/>
            <ac:spMk id="3" creationId="{00000000-0000-0000-0000-000000000000}"/>
          </ac:spMkLst>
        </pc:spChg>
        <pc:spChg chg="add del mod">
          <ac:chgData name="Joaquin Gaw" userId="ea8ed697-e161-4793-87f4-b508619df552" providerId="ADAL" clId="{D4B82117-1FC6-AB45-8B18-8CD6D9D7825D}" dt="2024-06-20T06:12:26.870" v="375" actId="478"/>
          <ac:spMkLst>
            <pc:docMk/>
            <pc:sldMk cId="895423612" sldId="264"/>
            <ac:spMk id="4" creationId="{37156992-C16D-56E6-8EF2-DD5C942C1916}"/>
          </ac:spMkLst>
        </pc:spChg>
      </pc:sldChg>
      <pc:sldChg chg="addSp delSp modSp mod">
        <pc:chgData name="Joaquin Gaw" userId="ea8ed697-e161-4793-87f4-b508619df552" providerId="ADAL" clId="{D4B82117-1FC6-AB45-8B18-8CD6D9D7825D}" dt="2024-06-20T07:36:22.417" v="1290" actId="255"/>
        <pc:sldMkLst>
          <pc:docMk/>
          <pc:sldMk cId="559411755" sldId="265"/>
        </pc:sldMkLst>
        <pc:spChg chg="mod">
          <ac:chgData name="Joaquin Gaw" userId="ea8ed697-e161-4793-87f4-b508619df552" providerId="ADAL" clId="{D4B82117-1FC6-AB45-8B18-8CD6D9D7825D}" dt="2024-06-20T07:36:22.417" v="1290" actId="255"/>
          <ac:spMkLst>
            <pc:docMk/>
            <pc:sldMk cId="559411755" sldId="265"/>
            <ac:spMk id="2" creationId="{00000000-0000-0000-0000-000000000000}"/>
          </ac:spMkLst>
        </pc:spChg>
        <pc:spChg chg="mod">
          <ac:chgData name="Joaquin Gaw" userId="ea8ed697-e161-4793-87f4-b508619df552" providerId="ADAL" clId="{D4B82117-1FC6-AB45-8B18-8CD6D9D7825D}" dt="2024-06-20T07:31:34.293" v="1137" actId="14100"/>
          <ac:spMkLst>
            <pc:docMk/>
            <pc:sldMk cId="559411755" sldId="265"/>
            <ac:spMk id="3" creationId="{00000000-0000-0000-0000-000000000000}"/>
          </ac:spMkLst>
        </pc:spChg>
        <pc:spChg chg="add del mod">
          <ac:chgData name="Joaquin Gaw" userId="ea8ed697-e161-4793-87f4-b508619df552" providerId="ADAL" clId="{D4B82117-1FC6-AB45-8B18-8CD6D9D7825D}" dt="2024-06-20T07:31:34.892" v="1138" actId="478"/>
          <ac:spMkLst>
            <pc:docMk/>
            <pc:sldMk cId="559411755" sldId="265"/>
            <ac:spMk id="4" creationId="{23EC5808-E351-C102-27CE-85C5BA64A6B7}"/>
          </ac:spMkLst>
        </pc:spChg>
      </pc:sldChg>
      <pc:sldChg chg="addSp delSp modSp mod">
        <pc:chgData name="Joaquin Gaw" userId="ea8ed697-e161-4793-87f4-b508619df552" providerId="ADAL" clId="{D4B82117-1FC6-AB45-8B18-8CD6D9D7825D}" dt="2024-06-20T07:36:07.113" v="1287" actId="255"/>
        <pc:sldMkLst>
          <pc:docMk/>
          <pc:sldMk cId="2562898663" sldId="266"/>
        </pc:sldMkLst>
        <pc:spChg chg="mod">
          <ac:chgData name="Joaquin Gaw" userId="ea8ed697-e161-4793-87f4-b508619df552" providerId="ADAL" clId="{D4B82117-1FC6-AB45-8B18-8CD6D9D7825D}" dt="2024-06-20T07:36:07.113" v="1287" actId="255"/>
          <ac:spMkLst>
            <pc:docMk/>
            <pc:sldMk cId="2562898663" sldId="266"/>
            <ac:spMk id="2" creationId="{00000000-0000-0000-0000-000000000000}"/>
          </ac:spMkLst>
        </pc:spChg>
        <pc:spChg chg="mod">
          <ac:chgData name="Joaquin Gaw" userId="ea8ed697-e161-4793-87f4-b508619df552" providerId="ADAL" clId="{D4B82117-1FC6-AB45-8B18-8CD6D9D7825D}" dt="2024-06-20T07:30:11.500" v="1053" actId="14100"/>
          <ac:spMkLst>
            <pc:docMk/>
            <pc:sldMk cId="2562898663" sldId="266"/>
            <ac:spMk id="3" creationId="{00000000-0000-0000-0000-000000000000}"/>
          </ac:spMkLst>
        </pc:spChg>
        <pc:spChg chg="add del mod">
          <ac:chgData name="Joaquin Gaw" userId="ea8ed697-e161-4793-87f4-b508619df552" providerId="ADAL" clId="{D4B82117-1FC6-AB45-8B18-8CD6D9D7825D}" dt="2024-06-20T07:30:12.245" v="1054" actId="478"/>
          <ac:spMkLst>
            <pc:docMk/>
            <pc:sldMk cId="2562898663" sldId="266"/>
            <ac:spMk id="4" creationId="{327A7E6A-89D5-D155-C024-EC7E75337979}"/>
          </ac:spMkLst>
        </pc:spChg>
      </pc:sldChg>
      <pc:sldChg chg="addSp delSp modSp mod">
        <pc:chgData name="Joaquin Gaw" userId="ea8ed697-e161-4793-87f4-b508619df552" providerId="ADAL" clId="{D4B82117-1FC6-AB45-8B18-8CD6D9D7825D}" dt="2024-06-20T07:35:49.236" v="1284" actId="255"/>
        <pc:sldMkLst>
          <pc:docMk/>
          <pc:sldMk cId="2873264670" sldId="271"/>
        </pc:sldMkLst>
        <pc:spChg chg="mod">
          <ac:chgData name="Joaquin Gaw" userId="ea8ed697-e161-4793-87f4-b508619df552" providerId="ADAL" clId="{D4B82117-1FC6-AB45-8B18-8CD6D9D7825D}" dt="2024-06-20T07:35:49.236" v="1284" actId="255"/>
          <ac:spMkLst>
            <pc:docMk/>
            <pc:sldMk cId="2873264670" sldId="271"/>
            <ac:spMk id="2" creationId="{00000000-0000-0000-0000-000000000000}"/>
          </ac:spMkLst>
        </pc:spChg>
        <pc:spChg chg="mod">
          <ac:chgData name="Joaquin Gaw" userId="ea8ed697-e161-4793-87f4-b508619df552" providerId="ADAL" clId="{D4B82117-1FC6-AB45-8B18-8CD6D9D7825D}" dt="2024-06-20T07:28:49.526" v="972" actId="14100"/>
          <ac:spMkLst>
            <pc:docMk/>
            <pc:sldMk cId="2873264670" sldId="271"/>
            <ac:spMk id="3" creationId="{00000000-0000-0000-0000-000000000000}"/>
          </ac:spMkLst>
        </pc:spChg>
        <pc:spChg chg="add del mod">
          <ac:chgData name="Joaquin Gaw" userId="ea8ed697-e161-4793-87f4-b508619df552" providerId="ADAL" clId="{D4B82117-1FC6-AB45-8B18-8CD6D9D7825D}" dt="2024-06-20T07:28:50.234" v="973" actId="478"/>
          <ac:spMkLst>
            <pc:docMk/>
            <pc:sldMk cId="2873264670" sldId="271"/>
            <ac:spMk id="4" creationId="{525DCEAB-F751-C0F4-983F-95BCCB723589}"/>
          </ac:spMkLst>
        </pc:spChg>
        <pc:spChg chg="add del mod">
          <ac:chgData name="Joaquin Gaw" userId="ea8ed697-e161-4793-87f4-b508619df552" providerId="ADAL" clId="{D4B82117-1FC6-AB45-8B18-8CD6D9D7825D}" dt="2024-06-20T07:28:58.628" v="977" actId="478"/>
          <ac:spMkLst>
            <pc:docMk/>
            <pc:sldMk cId="2873264670" sldId="271"/>
            <ac:spMk id="5" creationId="{AF91452C-5375-CE6E-17A9-CB51C465ED83}"/>
          </ac:spMkLst>
        </pc:spChg>
      </pc:sldChg>
      <pc:sldChg chg="addSp delSp modSp mod">
        <pc:chgData name="Joaquin Gaw" userId="ea8ed697-e161-4793-87f4-b508619df552" providerId="ADAL" clId="{D4B82117-1FC6-AB45-8B18-8CD6D9D7825D}" dt="2024-06-30T22:29:08.941" v="3633" actId="20577"/>
        <pc:sldMkLst>
          <pc:docMk/>
          <pc:sldMk cId="140956991" sldId="272"/>
        </pc:sldMkLst>
        <pc:spChg chg="del mod">
          <ac:chgData name="Joaquin Gaw" userId="ea8ed697-e161-4793-87f4-b508619df552" providerId="ADAL" clId="{D4B82117-1FC6-AB45-8B18-8CD6D9D7825D}" dt="2024-06-20T07:34:06.173" v="1270" actId="478"/>
          <ac:spMkLst>
            <pc:docMk/>
            <pc:sldMk cId="140956991" sldId="272"/>
            <ac:spMk id="2" creationId="{00000000-0000-0000-0000-000000000000}"/>
          </ac:spMkLst>
        </pc:spChg>
        <pc:spChg chg="mod">
          <ac:chgData name="Joaquin Gaw" userId="ea8ed697-e161-4793-87f4-b508619df552" providerId="ADAL" clId="{D4B82117-1FC6-AB45-8B18-8CD6D9D7825D}" dt="2024-06-30T22:29:08.941" v="3633" actId="20577"/>
          <ac:spMkLst>
            <pc:docMk/>
            <pc:sldMk cId="140956991" sldId="272"/>
            <ac:spMk id="3" creationId="{00000000-0000-0000-0000-000000000000}"/>
          </ac:spMkLst>
        </pc:spChg>
        <pc:spChg chg="add del mod">
          <ac:chgData name="Joaquin Gaw" userId="ea8ed697-e161-4793-87f4-b508619df552" providerId="ADAL" clId="{D4B82117-1FC6-AB45-8B18-8CD6D9D7825D}" dt="2024-06-20T06:12:42.564" v="382" actId="478"/>
          <ac:spMkLst>
            <pc:docMk/>
            <pc:sldMk cId="140956991" sldId="272"/>
            <ac:spMk id="4" creationId="{A3B763EF-00DA-3FDC-0CC5-DE5D418DE70E}"/>
          </ac:spMkLst>
        </pc:spChg>
        <pc:spChg chg="add mod">
          <ac:chgData name="Joaquin Gaw" userId="ea8ed697-e161-4793-87f4-b508619df552" providerId="ADAL" clId="{D4B82117-1FC6-AB45-8B18-8CD6D9D7825D}" dt="2024-06-20T07:34:12.963" v="1275" actId="20577"/>
          <ac:spMkLst>
            <pc:docMk/>
            <pc:sldMk cId="140956991" sldId="272"/>
            <ac:spMk id="5" creationId="{E57C7A4D-70EB-D34C-4A47-AB8D3B2C62ED}"/>
          </ac:spMkLst>
        </pc:spChg>
        <pc:spChg chg="add del mod">
          <ac:chgData name="Joaquin Gaw" userId="ea8ed697-e161-4793-87f4-b508619df552" providerId="ADAL" clId="{D4B82117-1FC6-AB45-8B18-8CD6D9D7825D}" dt="2024-06-20T07:34:08.088" v="1271" actId="478"/>
          <ac:spMkLst>
            <pc:docMk/>
            <pc:sldMk cId="140956991" sldId="272"/>
            <ac:spMk id="7" creationId="{5D8164B1-FD60-FE10-C9DC-4239D809F766}"/>
          </ac:spMkLst>
        </pc:spChg>
      </pc:sldChg>
      <pc:sldChg chg="addSp delSp modSp mod">
        <pc:chgData name="Joaquin Gaw" userId="ea8ed697-e161-4793-87f4-b508619df552" providerId="ADAL" clId="{D4B82117-1FC6-AB45-8B18-8CD6D9D7825D}" dt="2024-06-20T07:35:55.938" v="1285" actId="255"/>
        <pc:sldMkLst>
          <pc:docMk/>
          <pc:sldMk cId="1831671313" sldId="273"/>
        </pc:sldMkLst>
        <pc:spChg chg="mod">
          <ac:chgData name="Joaquin Gaw" userId="ea8ed697-e161-4793-87f4-b508619df552" providerId="ADAL" clId="{D4B82117-1FC6-AB45-8B18-8CD6D9D7825D}" dt="2024-06-20T07:35:55.938" v="1285" actId="255"/>
          <ac:spMkLst>
            <pc:docMk/>
            <pc:sldMk cId="1831671313" sldId="273"/>
            <ac:spMk id="2" creationId="{00000000-0000-0000-0000-000000000000}"/>
          </ac:spMkLst>
        </pc:spChg>
        <pc:spChg chg="mod">
          <ac:chgData name="Joaquin Gaw" userId="ea8ed697-e161-4793-87f4-b508619df552" providerId="ADAL" clId="{D4B82117-1FC6-AB45-8B18-8CD6D9D7825D}" dt="2024-06-20T07:29:16.261" v="993" actId="14100"/>
          <ac:spMkLst>
            <pc:docMk/>
            <pc:sldMk cId="1831671313" sldId="273"/>
            <ac:spMk id="3" creationId="{00000000-0000-0000-0000-000000000000}"/>
          </ac:spMkLst>
        </pc:spChg>
        <pc:spChg chg="add del mod">
          <ac:chgData name="Joaquin Gaw" userId="ea8ed697-e161-4793-87f4-b508619df552" providerId="ADAL" clId="{D4B82117-1FC6-AB45-8B18-8CD6D9D7825D}" dt="2024-06-20T07:29:31.240" v="1000" actId="478"/>
          <ac:spMkLst>
            <pc:docMk/>
            <pc:sldMk cId="1831671313" sldId="273"/>
            <ac:spMk id="4" creationId="{636CC597-AA91-AABB-DCF0-72AAA4FC22E3}"/>
          </ac:spMkLst>
        </pc:spChg>
      </pc:sldChg>
      <pc:sldChg chg="addSp delSp modSp mod">
        <pc:chgData name="Joaquin Gaw" userId="ea8ed697-e161-4793-87f4-b508619df552" providerId="ADAL" clId="{D4B82117-1FC6-AB45-8B18-8CD6D9D7825D}" dt="2024-06-20T07:36:00.502" v="1286" actId="255"/>
        <pc:sldMkLst>
          <pc:docMk/>
          <pc:sldMk cId="2290261641" sldId="274"/>
        </pc:sldMkLst>
        <pc:spChg chg="mod">
          <ac:chgData name="Joaquin Gaw" userId="ea8ed697-e161-4793-87f4-b508619df552" providerId="ADAL" clId="{D4B82117-1FC6-AB45-8B18-8CD6D9D7825D}" dt="2024-06-20T07:36:00.502" v="1286" actId="255"/>
          <ac:spMkLst>
            <pc:docMk/>
            <pc:sldMk cId="2290261641" sldId="274"/>
            <ac:spMk id="2" creationId="{00000000-0000-0000-0000-000000000000}"/>
          </ac:spMkLst>
        </pc:spChg>
        <pc:spChg chg="mod">
          <ac:chgData name="Joaquin Gaw" userId="ea8ed697-e161-4793-87f4-b508619df552" providerId="ADAL" clId="{D4B82117-1FC6-AB45-8B18-8CD6D9D7825D}" dt="2024-06-20T07:29:48.627" v="1026" actId="14100"/>
          <ac:spMkLst>
            <pc:docMk/>
            <pc:sldMk cId="2290261641" sldId="274"/>
            <ac:spMk id="3" creationId="{00000000-0000-0000-0000-000000000000}"/>
          </ac:spMkLst>
        </pc:spChg>
        <pc:spChg chg="add del mod">
          <ac:chgData name="Joaquin Gaw" userId="ea8ed697-e161-4793-87f4-b508619df552" providerId="ADAL" clId="{D4B82117-1FC6-AB45-8B18-8CD6D9D7825D}" dt="2024-06-20T07:29:53.786" v="1029" actId="478"/>
          <ac:spMkLst>
            <pc:docMk/>
            <pc:sldMk cId="2290261641" sldId="274"/>
            <ac:spMk id="4" creationId="{8C15EE66-C41A-7251-F69B-0665A4C7B08E}"/>
          </ac:spMkLst>
        </pc:spChg>
      </pc:sldChg>
      <pc:sldChg chg="addSp delSp modSp mod">
        <pc:chgData name="Joaquin Gaw" userId="ea8ed697-e161-4793-87f4-b508619df552" providerId="ADAL" clId="{D4B82117-1FC6-AB45-8B18-8CD6D9D7825D}" dt="2024-06-20T07:36:11.423" v="1288" actId="255"/>
        <pc:sldMkLst>
          <pc:docMk/>
          <pc:sldMk cId="2812247241" sldId="275"/>
        </pc:sldMkLst>
        <pc:spChg chg="mod">
          <ac:chgData name="Joaquin Gaw" userId="ea8ed697-e161-4793-87f4-b508619df552" providerId="ADAL" clId="{D4B82117-1FC6-AB45-8B18-8CD6D9D7825D}" dt="2024-06-20T07:36:11.423" v="1288" actId="255"/>
          <ac:spMkLst>
            <pc:docMk/>
            <pc:sldMk cId="2812247241" sldId="275"/>
            <ac:spMk id="2" creationId="{00000000-0000-0000-0000-000000000000}"/>
          </ac:spMkLst>
        </pc:spChg>
        <pc:spChg chg="mod">
          <ac:chgData name="Joaquin Gaw" userId="ea8ed697-e161-4793-87f4-b508619df552" providerId="ADAL" clId="{D4B82117-1FC6-AB45-8B18-8CD6D9D7825D}" dt="2024-06-20T07:30:38.196" v="1075" actId="14100"/>
          <ac:spMkLst>
            <pc:docMk/>
            <pc:sldMk cId="2812247241" sldId="275"/>
            <ac:spMk id="3" creationId="{00000000-0000-0000-0000-000000000000}"/>
          </ac:spMkLst>
        </pc:spChg>
        <pc:spChg chg="add del mod">
          <ac:chgData name="Joaquin Gaw" userId="ea8ed697-e161-4793-87f4-b508619df552" providerId="ADAL" clId="{D4B82117-1FC6-AB45-8B18-8CD6D9D7825D}" dt="2024-06-20T07:30:38.835" v="1076" actId="478"/>
          <ac:spMkLst>
            <pc:docMk/>
            <pc:sldMk cId="2812247241" sldId="275"/>
            <ac:spMk id="4" creationId="{0B0BFC1B-425E-2B9C-265B-B6EF46303720}"/>
          </ac:spMkLst>
        </pc:spChg>
      </pc:sldChg>
      <pc:sldChg chg="addSp delSp modSp mod">
        <pc:chgData name="Joaquin Gaw" userId="ea8ed697-e161-4793-87f4-b508619df552" providerId="ADAL" clId="{D4B82117-1FC6-AB45-8B18-8CD6D9D7825D}" dt="2024-06-20T07:25:05.623" v="911" actId="242"/>
        <pc:sldMkLst>
          <pc:docMk/>
          <pc:sldMk cId="202757184" sldId="277"/>
        </pc:sldMkLst>
        <pc:spChg chg="mod">
          <ac:chgData name="Joaquin Gaw" userId="ea8ed697-e161-4793-87f4-b508619df552" providerId="ADAL" clId="{D4B82117-1FC6-AB45-8B18-8CD6D9D7825D}" dt="2024-06-20T07:25:05.623" v="911" actId="242"/>
          <ac:spMkLst>
            <pc:docMk/>
            <pc:sldMk cId="202757184" sldId="277"/>
            <ac:spMk id="2" creationId="{00000000-0000-0000-0000-000000000000}"/>
          </ac:spMkLst>
        </pc:spChg>
        <pc:spChg chg="mod">
          <ac:chgData name="Joaquin Gaw" userId="ea8ed697-e161-4793-87f4-b508619df552" providerId="ADAL" clId="{D4B82117-1FC6-AB45-8B18-8CD6D9D7825D}" dt="2024-06-20T07:24:44.906" v="908" actId="1076"/>
          <ac:spMkLst>
            <pc:docMk/>
            <pc:sldMk cId="202757184" sldId="277"/>
            <ac:spMk id="3" creationId="{00000000-0000-0000-0000-000000000000}"/>
          </ac:spMkLst>
        </pc:spChg>
        <pc:spChg chg="add del mod">
          <ac:chgData name="Joaquin Gaw" userId="ea8ed697-e161-4793-87f4-b508619df552" providerId="ADAL" clId="{D4B82117-1FC6-AB45-8B18-8CD6D9D7825D}" dt="2024-06-20T06:17:35.659" v="649" actId="478"/>
          <ac:spMkLst>
            <pc:docMk/>
            <pc:sldMk cId="202757184" sldId="277"/>
            <ac:spMk id="4" creationId="{72225EE0-8B61-8554-3496-D7D7A28269A4}"/>
          </ac:spMkLst>
        </pc:spChg>
      </pc:sldChg>
      <pc:sldChg chg="addSp modSp del mod setBg">
        <pc:chgData name="Joaquin Gaw" userId="ea8ed697-e161-4793-87f4-b508619df552" providerId="ADAL" clId="{D4B82117-1FC6-AB45-8B18-8CD6D9D7825D}" dt="2024-06-20T02:54:52.177" v="125" actId="2696"/>
        <pc:sldMkLst>
          <pc:docMk/>
          <pc:sldMk cId="4265713020" sldId="278"/>
        </pc:sldMkLst>
        <pc:spChg chg="mod">
          <ac:chgData name="Joaquin Gaw" userId="ea8ed697-e161-4793-87f4-b508619df552" providerId="ADAL" clId="{D4B82117-1FC6-AB45-8B18-8CD6D9D7825D}" dt="2024-06-20T02:53:30.444" v="107" actId="14100"/>
          <ac:spMkLst>
            <pc:docMk/>
            <pc:sldMk cId="4265713020" sldId="278"/>
            <ac:spMk id="2" creationId="{6CD09A84-FA8A-9EBA-C732-E1E1D2D9E81D}"/>
          </ac:spMkLst>
        </pc:spChg>
        <pc:spChg chg="mod">
          <ac:chgData name="Joaquin Gaw" userId="ea8ed697-e161-4793-87f4-b508619df552" providerId="ADAL" clId="{D4B82117-1FC6-AB45-8B18-8CD6D9D7825D}" dt="2024-06-20T02:50:01.718" v="50" actId="14100"/>
          <ac:spMkLst>
            <pc:docMk/>
            <pc:sldMk cId="4265713020" sldId="278"/>
            <ac:spMk id="3" creationId="{3D07CEE0-AFD6-4A11-A1C8-0B47F7E844D7}"/>
          </ac:spMkLst>
        </pc:spChg>
        <pc:spChg chg="add mod">
          <ac:chgData name="Joaquin Gaw" userId="ea8ed697-e161-4793-87f4-b508619df552" providerId="ADAL" clId="{D4B82117-1FC6-AB45-8B18-8CD6D9D7825D}" dt="2024-06-20T02:53:09.195" v="90" actId="1076"/>
          <ac:spMkLst>
            <pc:docMk/>
            <pc:sldMk cId="4265713020" sldId="278"/>
            <ac:spMk id="11" creationId="{86390D8D-C669-5070-3511-3BAF01EF2E45}"/>
          </ac:spMkLst>
        </pc:spChg>
        <pc:spChg chg="add mod">
          <ac:chgData name="Joaquin Gaw" userId="ea8ed697-e161-4793-87f4-b508619df552" providerId="ADAL" clId="{D4B82117-1FC6-AB45-8B18-8CD6D9D7825D}" dt="2024-06-20T02:53:09.195" v="90" actId="1076"/>
          <ac:spMkLst>
            <pc:docMk/>
            <pc:sldMk cId="4265713020" sldId="278"/>
            <ac:spMk id="12" creationId="{02C4CC99-2650-1420-F8D3-200B5B951CF5}"/>
          </ac:spMkLst>
        </pc:spChg>
        <pc:spChg chg="add mod">
          <ac:chgData name="Joaquin Gaw" userId="ea8ed697-e161-4793-87f4-b508619df552" providerId="ADAL" clId="{D4B82117-1FC6-AB45-8B18-8CD6D9D7825D}" dt="2024-06-20T02:53:09.195" v="90" actId="1076"/>
          <ac:spMkLst>
            <pc:docMk/>
            <pc:sldMk cId="4265713020" sldId="278"/>
            <ac:spMk id="13" creationId="{E1FF6D97-7AEC-1D45-0F06-9CD625F04B28}"/>
          </ac:spMkLst>
        </pc:spChg>
        <pc:picChg chg="mod">
          <ac:chgData name="Joaquin Gaw" userId="ea8ed697-e161-4793-87f4-b508619df552" providerId="ADAL" clId="{D4B82117-1FC6-AB45-8B18-8CD6D9D7825D}" dt="2024-06-20T02:53:09.195" v="90" actId="1076"/>
          <ac:picMkLst>
            <pc:docMk/>
            <pc:sldMk cId="4265713020" sldId="278"/>
            <ac:picMk id="8" creationId="{60B4D8B5-1CD9-4D3B-80DB-68BC185F1465}"/>
          </ac:picMkLst>
        </pc:picChg>
        <pc:picChg chg="mod">
          <ac:chgData name="Joaquin Gaw" userId="ea8ed697-e161-4793-87f4-b508619df552" providerId="ADAL" clId="{D4B82117-1FC6-AB45-8B18-8CD6D9D7825D}" dt="2024-06-20T02:53:09.195" v="90" actId="1076"/>
          <ac:picMkLst>
            <pc:docMk/>
            <pc:sldMk cId="4265713020" sldId="278"/>
            <ac:picMk id="9" creationId="{D9999CFE-B60C-00C8-CF65-B1A29E9D3044}"/>
          </ac:picMkLst>
        </pc:picChg>
        <pc:picChg chg="mod">
          <ac:chgData name="Joaquin Gaw" userId="ea8ed697-e161-4793-87f4-b508619df552" providerId="ADAL" clId="{D4B82117-1FC6-AB45-8B18-8CD6D9D7825D}" dt="2024-06-20T02:53:09.195" v="90" actId="1076"/>
          <ac:picMkLst>
            <pc:docMk/>
            <pc:sldMk cId="4265713020" sldId="278"/>
            <ac:picMk id="10" creationId="{BA332AA7-4F00-C068-C588-B11A8145CAB2}"/>
          </ac:picMkLst>
        </pc:picChg>
      </pc:sldChg>
      <pc:sldChg chg="addSp delSp modSp del mod">
        <pc:chgData name="Joaquin Gaw" userId="ea8ed697-e161-4793-87f4-b508619df552" providerId="ADAL" clId="{D4B82117-1FC6-AB45-8B18-8CD6D9D7825D}" dt="2024-06-20T07:20:55.132" v="828" actId="2696"/>
        <pc:sldMkLst>
          <pc:docMk/>
          <pc:sldMk cId="1772023908" sldId="279"/>
        </pc:sldMkLst>
        <pc:spChg chg="mod">
          <ac:chgData name="Joaquin Gaw" userId="ea8ed697-e161-4793-87f4-b508619df552" providerId="ADAL" clId="{D4B82117-1FC6-AB45-8B18-8CD6D9D7825D}" dt="2024-06-20T06:14:29.699" v="483" actId="14100"/>
          <ac:spMkLst>
            <pc:docMk/>
            <pc:sldMk cId="1772023908" sldId="279"/>
            <ac:spMk id="2" creationId="{AFF829F3-AE19-CC44-635D-6E007C732CE5}"/>
          </ac:spMkLst>
        </pc:spChg>
        <pc:spChg chg="mod">
          <ac:chgData name="Joaquin Gaw" userId="ea8ed697-e161-4793-87f4-b508619df552" providerId="ADAL" clId="{D4B82117-1FC6-AB45-8B18-8CD6D9D7825D}" dt="2024-06-20T06:14:35.773" v="485" actId="14100"/>
          <ac:spMkLst>
            <pc:docMk/>
            <pc:sldMk cId="1772023908" sldId="279"/>
            <ac:spMk id="3" creationId="{5F197BEC-6339-24DF-441D-E468082D4F84}"/>
          </ac:spMkLst>
        </pc:spChg>
        <pc:spChg chg="add del mod">
          <ac:chgData name="Joaquin Gaw" userId="ea8ed697-e161-4793-87f4-b508619df552" providerId="ADAL" clId="{D4B82117-1FC6-AB45-8B18-8CD6D9D7825D}" dt="2024-06-20T06:14:36.493" v="486" actId="478"/>
          <ac:spMkLst>
            <pc:docMk/>
            <pc:sldMk cId="1772023908" sldId="279"/>
            <ac:spMk id="4" creationId="{5A9C19A5-D6A8-0BF1-2AD3-FEB8BFDFB3C0}"/>
          </ac:spMkLst>
        </pc:spChg>
      </pc:sldChg>
      <pc:sldChg chg="addSp delSp modSp del mod">
        <pc:chgData name="Joaquin Gaw" userId="ea8ed697-e161-4793-87f4-b508619df552" providerId="ADAL" clId="{D4B82117-1FC6-AB45-8B18-8CD6D9D7825D}" dt="2024-06-20T07:20:53.710" v="827" actId="2696"/>
        <pc:sldMkLst>
          <pc:docMk/>
          <pc:sldMk cId="1347273260" sldId="280"/>
        </pc:sldMkLst>
        <pc:spChg chg="mod">
          <ac:chgData name="Joaquin Gaw" userId="ea8ed697-e161-4793-87f4-b508619df552" providerId="ADAL" clId="{D4B82117-1FC6-AB45-8B18-8CD6D9D7825D}" dt="2024-06-20T06:14:12.101" v="456" actId="14100"/>
          <ac:spMkLst>
            <pc:docMk/>
            <pc:sldMk cId="1347273260" sldId="280"/>
            <ac:spMk id="2" creationId="{AFF829F3-AE19-CC44-635D-6E007C732CE5}"/>
          </ac:spMkLst>
        </pc:spChg>
        <pc:spChg chg="mod">
          <ac:chgData name="Joaquin Gaw" userId="ea8ed697-e161-4793-87f4-b508619df552" providerId="ADAL" clId="{D4B82117-1FC6-AB45-8B18-8CD6D9D7825D}" dt="2024-06-20T06:14:16.714" v="458" actId="14100"/>
          <ac:spMkLst>
            <pc:docMk/>
            <pc:sldMk cId="1347273260" sldId="280"/>
            <ac:spMk id="3" creationId="{5F197BEC-6339-24DF-441D-E468082D4F84}"/>
          </ac:spMkLst>
        </pc:spChg>
        <pc:spChg chg="add del mod">
          <ac:chgData name="Joaquin Gaw" userId="ea8ed697-e161-4793-87f4-b508619df552" providerId="ADAL" clId="{D4B82117-1FC6-AB45-8B18-8CD6D9D7825D}" dt="2024-06-20T06:14:17.482" v="459" actId="478"/>
          <ac:spMkLst>
            <pc:docMk/>
            <pc:sldMk cId="1347273260" sldId="280"/>
            <ac:spMk id="4" creationId="{4B0202B2-EE52-9576-8772-9D491D286DFF}"/>
          </ac:spMkLst>
        </pc:spChg>
      </pc:sldChg>
      <pc:sldChg chg="addSp delSp modSp del mod">
        <pc:chgData name="Joaquin Gaw" userId="ea8ed697-e161-4793-87f4-b508619df552" providerId="ADAL" clId="{D4B82117-1FC6-AB45-8B18-8CD6D9D7825D}" dt="2024-06-20T07:20:52.760" v="826" actId="2696"/>
        <pc:sldMkLst>
          <pc:docMk/>
          <pc:sldMk cId="3884377122" sldId="281"/>
        </pc:sldMkLst>
        <pc:spChg chg="mod">
          <ac:chgData name="Joaquin Gaw" userId="ea8ed697-e161-4793-87f4-b508619df552" providerId="ADAL" clId="{D4B82117-1FC6-AB45-8B18-8CD6D9D7825D}" dt="2024-06-20T06:13:58.576" v="431" actId="14100"/>
          <ac:spMkLst>
            <pc:docMk/>
            <pc:sldMk cId="3884377122" sldId="281"/>
            <ac:spMk id="2" creationId="{AFF829F3-AE19-CC44-635D-6E007C732CE5}"/>
          </ac:spMkLst>
        </pc:spChg>
        <pc:spChg chg="mod">
          <ac:chgData name="Joaquin Gaw" userId="ea8ed697-e161-4793-87f4-b508619df552" providerId="ADAL" clId="{D4B82117-1FC6-AB45-8B18-8CD6D9D7825D}" dt="2024-06-20T06:13:45.505" v="398" actId="14100"/>
          <ac:spMkLst>
            <pc:docMk/>
            <pc:sldMk cId="3884377122" sldId="281"/>
            <ac:spMk id="3" creationId="{5F197BEC-6339-24DF-441D-E468082D4F84}"/>
          </ac:spMkLst>
        </pc:spChg>
        <pc:spChg chg="add del mod">
          <ac:chgData name="Joaquin Gaw" userId="ea8ed697-e161-4793-87f4-b508619df552" providerId="ADAL" clId="{D4B82117-1FC6-AB45-8B18-8CD6D9D7825D}" dt="2024-06-20T06:13:59.547" v="432" actId="478"/>
          <ac:spMkLst>
            <pc:docMk/>
            <pc:sldMk cId="3884377122" sldId="281"/>
            <ac:spMk id="5" creationId="{EC1340C6-060D-D2B0-FC39-990BFA9B862E}"/>
          </ac:spMkLst>
        </pc:spChg>
        <pc:picChg chg="add del mod">
          <ac:chgData name="Joaquin Gaw" userId="ea8ed697-e161-4793-87f4-b508619df552" providerId="ADAL" clId="{D4B82117-1FC6-AB45-8B18-8CD6D9D7825D}" dt="2024-06-20T06:13:29.027" v="395" actId="478"/>
          <ac:picMkLst>
            <pc:docMk/>
            <pc:sldMk cId="3884377122" sldId="281"/>
            <ac:picMk id="4" creationId="{9B8C4053-F85E-CD13-CD5E-6C06F1B31C34}"/>
          </ac:picMkLst>
        </pc:picChg>
      </pc:sldChg>
      <pc:sldChg chg="addSp delSp modSp mod setBg">
        <pc:chgData name="Joaquin Gaw" userId="ea8ed697-e161-4793-87f4-b508619df552" providerId="ADAL" clId="{D4B82117-1FC6-AB45-8B18-8CD6D9D7825D}" dt="2024-06-20T12:42:41.248" v="1298"/>
        <pc:sldMkLst>
          <pc:docMk/>
          <pc:sldMk cId="3828989773" sldId="282"/>
        </pc:sldMkLst>
        <pc:spChg chg="mod">
          <ac:chgData name="Joaquin Gaw" userId="ea8ed697-e161-4793-87f4-b508619df552" providerId="ADAL" clId="{D4B82117-1FC6-AB45-8B18-8CD6D9D7825D}" dt="2024-06-20T07:34:45.415" v="1277" actId="255"/>
          <ac:spMkLst>
            <pc:docMk/>
            <pc:sldMk cId="3828989773" sldId="282"/>
            <ac:spMk id="2" creationId="{AFF829F3-AE19-CC44-635D-6E007C732CE5}"/>
          </ac:spMkLst>
        </pc:spChg>
        <pc:spChg chg="mod">
          <ac:chgData name="Joaquin Gaw" userId="ea8ed697-e161-4793-87f4-b508619df552" providerId="ADAL" clId="{D4B82117-1FC6-AB45-8B18-8CD6D9D7825D}" dt="2024-06-20T06:12:51.046" v="385" actId="14100"/>
          <ac:spMkLst>
            <pc:docMk/>
            <pc:sldMk cId="3828989773" sldId="282"/>
            <ac:spMk id="3" creationId="{5F197BEC-6339-24DF-441D-E468082D4F84}"/>
          </ac:spMkLst>
        </pc:spChg>
        <pc:spChg chg="add mod">
          <ac:chgData name="Joaquin Gaw" userId="ea8ed697-e161-4793-87f4-b508619df552" providerId="ADAL" clId="{D4B82117-1FC6-AB45-8B18-8CD6D9D7825D}" dt="2024-06-20T06:13:22.764" v="393" actId="14100"/>
          <ac:spMkLst>
            <pc:docMk/>
            <pc:sldMk cId="3828989773" sldId="282"/>
            <ac:spMk id="5" creationId="{4E0D652C-D138-9898-F72E-D46C050DFEAB}"/>
          </ac:spMkLst>
        </pc:spChg>
        <pc:picChg chg="del">
          <ac:chgData name="Joaquin Gaw" userId="ea8ed697-e161-4793-87f4-b508619df552" providerId="ADAL" clId="{D4B82117-1FC6-AB45-8B18-8CD6D9D7825D}" dt="2024-06-20T06:13:08.822" v="389" actId="478"/>
          <ac:picMkLst>
            <pc:docMk/>
            <pc:sldMk cId="3828989773" sldId="282"/>
            <ac:picMk id="4" creationId="{DBF73D83-D302-168F-0095-73808CE93D8E}"/>
          </ac:picMkLst>
        </pc:picChg>
      </pc:sldChg>
      <pc:sldChg chg="addSp delSp modSp mod">
        <pc:chgData name="Joaquin Gaw" userId="ea8ed697-e161-4793-87f4-b508619df552" providerId="ADAL" clId="{D4B82117-1FC6-AB45-8B18-8CD6D9D7825D}" dt="2024-06-20T07:36:17.113" v="1289" actId="255"/>
        <pc:sldMkLst>
          <pc:docMk/>
          <pc:sldMk cId="1865976428" sldId="283"/>
        </pc:sldMkLst>
        <pc:spChg chg="mod">
          <ac:chgData name="Joaquin Gaw" userId="ea8ed697-e161-4793-87f4-b508619df552" providerId="ADAL" clId="{D4B82117-1FC6-AB45-8B18-8CD6D9D7825D}" dt="2024-06-20T07:36:17.113" v="1289" actId="255"/>
          <ac:spMkLst>
            <pc:docMk/>
            <pc:sldMk cId="1865976428" sldId="283"/>
            <ac:spMk id="2" creationId="{00000000-0000-0000-0000-000000000000}"/>
          </ac:spMkLst>
        </pc:spChg>
        <pc:spChg chg="mod">
          <ac:chgData name="Joaquin Gaw" userId="ea8ed697-e161-4793-87f4-b508619df552" providerId="ADAL" clId="{D4B82117-1FC6-AB45-8B18-8CD6D9D7825D}" dt="2024-06-20T07:31:04.311" v="1098" actId="14100"/>
          <ac:spMkLst>
            <pc:docMk/>
            <pc:sldMk cId="1865976428" sldId="283"/>
            <ac:spMk id="3" creationId="{00000000-0000-0000-0000-000000000000}"/>
          </ac:spMkLst>
        </pc:spChg>
        <pc:spChg chg="add del mod">
          <ac:chgData name="Joaquin Gaw" userId="ea8ed697-e161-4793-87f4-b508619df552" providerId="ADAL" clId="{D4B82117-1FC6-AB45-8B18-8CD6D9D7825D}" dt="2024-06-20T07:31:04.923" v="1099" actId="478"/>
          <ac:spMkLst>
            <pc:docMk/>
            <pc:sldMk cId="1865976428" sldId="283"/>
            <ac:spMk id="4" creationId="{28F54A55-EA87-FF0A-07CB-11E4F3E2AD83}"/>
          </ac:spMkLst>
        </pc:spChg>
      </pc:sldChg>
      <pc:sldChg chg="addSp delSp modSp mod">
        <pc:chgData name="Joaquin Gaw" userId="ea8ed697-e161-4793-87f4-b508619df552" providerId="ADAL" clId="{D4B82117-1FC6-AB45-8B18-8CD6D9D7825D}" dt="2024-06-20T07:37:00.390" v="1296" actId="123"/>
        <pc:sldMkLst>
          <pc:docMk/>
          <pc:sldMk cId="4259607718" sldId="284"/>
        </pc:sldMkLst>
        <pc:spChg chg="mod">
          <ac:chgData name="Joaquin Gaw" userId="ea8ed697-e161-4793-87f4-b508619df552" providerId="ADAL" clId="{D4B82117-1FC6-AB45-8B18-8CD6D9D7825D}" dt="2024-06-20T07:33:44.463" v="1266" actId="255"/>
          <ac:spMkLst>
            <pc:docMk/>
            <pc:sldMk cId="4259607718" sldId="284"/>
            <ac:spMk id="2" creationId="{6A5C3744-1F2E-E5C9-2732-15F962E3DA24}"/>
          </ac:spMkLst>
        </pc:spChg>
        <pc:spChg chg="mod">
          <ac:chgData name="Joaquin Gaw" userId="ea8ed697-e161-4793-87f4-b508619df552" providerId="ADAL" clId="{D4B82117-1FC6-AB45-8B18-8CD6D9D7825D}" dt="2024-06-20T07:37:00.390" v="1296" actId="123"/>
          <ac:spMkLst>
            <pc:docMk/>
            <pc:sldMk cId="4259607718" sldId="284"/>
            <ac:spMk id="3" creationId="{47F15771-73C1-0D33-A279-CED34E971D7E}"/>
          </ac:spMkLst>
        </pc:spChg>
        <pc:spChg chg="add del mod">
          <ac:chgData name="Joaquin Gaw" userId="ea8ed697-e161-4793-87f4-b508619df552" providerId="ADAL" clId="{D4B82117-1FC6-AB45-8B18-8CD6D9D7825D}" dt="2024-06-20T06:12:07.805" v="349" actId="478"/>
          <ac:spMkLst>
            <pc:docMk/>
            <pc:sldMk cId="4259607718" sldId="284"/>
            <ac:spMk id="4" creationId="{075500A9-2A8D-38B1-A0C9-D55AFC879024}"/>
          </ac:spMkLst>
        </pc:spChg>
      </pc:sldChg>
      <pc:sldChg chg="addSp delSp modSp mod">
        <pc:chgData name="Joaquin Gaw" userId="ea8ed697-e161-4793-87f4-b508619df552" providerId="ADAL" clId="{D4B82117-1FC6-AB45-8B18-8CD6D9D7825D}" dt="2024-06-22T08:40:20.032" v="2704" actId="113"/>
        <pc:sldMkLst>
          <pc:docMk/>
          <pc:sldMk cId="2068048871" sldId="285"/>
        </pc:sldMkLst>
        <pc:spChg chg="del mod">
          <ac:chgData name="Joaquin Gaw" userId="ea8ed697-e161-4793-87f4-b508619df552" providerId="ADAL" clId="{D4B82117-1FC6-AB45-8B18-8CD6D9D7825D}" dt="2024-06-22T08:36:18.949" v="2636" actId="478"/>
          <ac:spMkLst>
            <pc:docMk/>
            <pc:sldMk cId="2068048871" sldId="285"/>
            <ac:spMk id="2" creationId="{EBE8F3B4-CC3D-4466-40E2-5BC28DD8DF66}"/>
          </ac:spMkLst>
        </pc:spChg>
        <pc:spChg chg="del">
          <ac:chgData name="Joaquin Gaw" userId="ea8ed697-e161-4793-87f4-b508619df552" providerId="ADAL" clId="{D4B82117-1FC6-AB45-8B18-8CD6D9D7825D}" dt="2024-06-20T06:11:31.159" v="316" actId="478"/>
          <ac:spMkLst>
            <pc:docMk/>
            <pc:sldMk cId="2068048871" sldId="285"/>
            <ac:spMk id="3" creationId="{5B68399D-040E-72E1-5BE1-82559BC616F7}"/>
          </ac:spMkLst>
        </pc:spChg>
        <pc:spChg chg="add del mod">
          <ac:chgData name="Joaquin Gaw" userId="ea8ed697-e161-4793-87f4-b508619df552" providerId="ADAL" clId="{D4B82117-1FC6-AB45-8B18-8CD6D9D7825D}" dt="2024-06-20T06:11:46.626" v="321" actId="478"/>
          <ac:spMkLst>
            <pc:docMk/>
            <pc:sldMk cId="2068048871" sldId="285"/>
            <ac:spMk id="4" creationId="{9C2556B0-25E2-1715-E1DB-8FC0A8B21E5D}"/>
          </ac:spMkLst>
        </pc:spChg>
        <pc:spChg chg="add del mod">
          <ac:chgData name="Joaquin Gaw" userId="ea8ed697-e161-4793-87f4-b508619df552" providerId="ADAL" clId="{D4B82117-1FC6-AB45-8B18-8CD6D9D7825D}" dt="2024-06-22T08:36:22.339" v="2638" actId="478"/>
          <ac:spMkLst>
            <pc:docMk/>
            <pc:sldMk cId="2068048871" sldId="285"/>
            <ac:spMk id="5" creationId="{9CA473C7-E3A7-76FF-BDCB-0D2FEB5CE1A7}"/>
          </ac:spMkLst>
        </pc:spChg>
        <pc:spChg chg="add mod">
          <ac:chgData name="Joaquin Gaw" userId="ea8ed697-e161-4793-87f4-b508619df552" providerId="ADAL" clId="{D4B82117-1FC6-AB45-8B18-8CD6D9D7825D}" dt="2024-06-22T08:39:55.057" v="2692" actId="20577"/>
          <ac:spMkLst>
            <pc:docMk/>
            <pc:sldMk cId="2068048871" sldId="285"/>
            <ac:spMk id="6" creationId="{2CC71DA2-9673-ABDA-2BD0-0E1036738688}"/>
          </ac:spMkLst>
        </pc:spChg>
        <pc:spChg chg="add del mod">
          <ac:chgData name="Joaquin Gaw" userId="ea8ed697-e161-4793-87f4-b508619df552" providerId="ADAL" clId="{D4B82117-1FC6-AB45-8B18-8CD6D9D7825D}" dt="2024-06-20T06:11:33.348" v="317" actId="478"/>
          <ac:spMkLst>
            <pc:docMk/>
            <pc:sldMk cId="2068048871" sldId="285"/>
            <ac:spMk id="6" creationId="{6E062048-5EF3-E476-1D1A-D83AB01D600C}"/>
          </ac:spMkLst>
        </pc:spChg>
        <pc:spChg chg="add mod">
          <ac:chgData name="Joaquin Gaw" userId="ea8ed697-e161-4793-87f4-b508619df552" providerId="ADAL" clId="{D4B82117-1FC6-AB45-8B18-8CD6D9D7825D}" dt="2024-06-20T21:32:52.111" v="1678" actId="166"/>
          <ac:spMkLst>
            <pc:docMk/>
            <pc:sldMk cId="2068048871" sldId="285"/>
            <ac:spMk id="9" creationId="{F0E933DB-5DEF-82E9-A4A9-8A9532A3E69C}"/>
          </ac:spMkLst>
        </pc:spChg>
        <pc:spChg chg="add mod">
          <ac:chgData name="Joaquin Gaw" userId="ea8ed697-e161-4793-87f4-b508619df552" providerId="ADAL" clId="{D4B82117-1FC6-AB45-8B18-8CD6D9D7825D}" dt="2024-06-22T08:40:20.032" v="2704" actId="113"/>
          <ac:spMkLst>
            <pc:docMk/>
            <pc:sldMk cId="2068048871" sldId="285"/>
            <ac:spMk id="10" creationId="{509F57DC-DFEF-BD3F-780F-1CFFE1D0BB0C}"/>
          </ac:spMkLst>
        </pc:spChg>
        <pc:spChg chg="mod">
          <ac:chgData name="Joaquin Gaw" userId="ea8ed697-e161-4793-87f4-b508619df552" providerId="ADAL" clId="{D4B82117-1FC6-AB45-8B18-8CD6D9D7825D}" dt="2024-06-22T08:38:05.210" v="2670"/>
          <ac:spMkLst>
            <pc:docMk/>
            <pc:sldMk cId="2068048871" sldId="285"/>
            <ac:spMk id="15" creationId="{ACCB7CA6-BB92-5ED5-7A77-166EC5082914}"/>
          </ac:spMkLst>
        </pc:spChg>
        <pc:grpChg chg="add mod">
          <ac:chgData name="Joaquin Gaw" userId="ea8ed697-e161-4793-87f4-b508619df552" providerId="ADAL" clId="{D4B82117-1FC6-AB45-8B18-8CD6D9D7825D}" dt="2024-06-22T08:39:44.021" v="2690" actId="1076"/>
          <ac:grpSpMkLst>
            <pc:docMk/>
            <pc:sldMk cId="2068048871" sldId="285"/>
            <ac:grpSpMk id="3" creationId="{5E619A54-913A-9ECF-E88E-E1D0420B5079}"/>
          </ac:grpSpMkLst>
        </pc:grpChg>
        <pc:grpChg chg="add del mod">
          <ac:chgData name="Joaquin Gaw" userId="ea8ed697-e161-4793-87f4-b508619df552" providerId="ADAL" clId="{D4B82117-1FC6-AB45-8B18-8CD6D9D7825D}" dt="2024-06-22T08:38:20.886" v="2676" actId="478"/>
          <ac:grpSpMkLst>
            <pc:docMk/>
            <pc:sldMk cId="2068048871" sldId="285"/>
            <ac:grpSpMk id="14" creationId="{9519F26A-0530-D038-F6A8-5538EF1B929E}"/>
          </ac:grpSpMkLst>
        </pc:grpChg>
        <pc:picChg chg="add mod">
          <ac:chgData name="Joaquin Gaw" userId="ea8ed697-e161-4793-87f4-b508619df552" providerId="ADAL" clId="{D4B82117-1FC6-AB45-8B18-8CD6D9D7825D}" dt="2024-06-20T21:33:00.892" v="1680" actId="1076"/>
          <ac:picMkLst>
            <pc:docMk/>
            <pc:sldMk cId="2068048871" sldId="285"/>
            <ac:picMk id="8" creationId="{C6966655-EE5B-713F-5FF1-3523D3AB68ED}"/>
          </ac:picMkLst>
        </pc:picChg>
        <pc:picChg chg="add mod">
          <ac:chgData name="Joaquin Gaw" userId="ea8ed697-e161-4793-87f4-b508619df552" providerId="ADAL" clId="{D4B82117-1FC6-AB45-8B18-8CD6D9D7825D}" dt="2024-06-22T08:39:39.545" v="2689" actId="1076"/>
          <ac:picMkLst>
            <pc:docMk/>
            <pc:sldMk cId="2068048871" sldId="285"/>
            <ac:picMk id="11" creationId="{28556D8A-88EE-560D-92F4-109AD921D3D0}"/>
          </ac:picMkLst>
        </pc:picChg>
        <pc:picChg chg="add mod">
          <ac:chgData name="Joaquin Gaw" userId="ea8ed697-e161-4793-87f4-b508619df552" providerId="ADAL" clId="{D4B82117-1FC6-AB45-8B18-8CD6D9D7825D}" dt="2024-06-22T08:39:39.545" v="2689" actId="1076"/>
          <ac:picMkLst>
            <pc:docMk/>
            <pc:sldMk cId="2068048871" sldId="285"/>
            <ac:picMk id="13" creationId="{CA800111-9974-7647-AA4C-B67700FD77AC}"/>
          </ac:picMkLst>
        </pc:picChg>
        <pc:picChg chg="mod">
          <ac:chgData name="Joaquin Gaw" userId="ea8ed697-e161-4793-87f4-b508619df552" providerId="ADAL" clId="{D4B82117-1FC6-AB45-8B18-8CD6D9D7825D}" dt="2024-06-22T08:38:05.210" v="2670"/>
          <ac:picMkLst>
            <pc:docMk/>
            <pc:sldMk cId="2068048871" sldId="285"/>
            <ac:picMk id="16" creationId="{7A187283-3FE0-8CF9-E476-2FB5F6A32B68}"/>
          </ac:picMkLst>
        </pc:picChg>
      </pc:sldChg>
      <pc:sldChg chg="addSp delSp modSp mod setBg">
        <pc:chgData name="Joaquin Gaw" userId="ea8ed697-e161-4793-87f4-b508619df552" providerId="ADAL" clId="{D4B82117-1FC6-AB45-8B18-8CD6D9D7825D}" dt="2024-06-30T22:51:09.378" v="3694" actId="1076"/>
        <pc:sldMkLst>
          <pc:docMk/>
          <pc:sldMk cId="4107252191" sldId="286"/>
        </pc:sldMkLst>
        <pc:spChg chg="add del mod">
          <ac:chgData name="Joaquin Gaw" userId="ea8ed697-e161-4793-87f4-b508619df552" providerId="ADAL" clId="{D4B82117-1FC6-AB45-8B18-8CD6D9D7825D}" dt="2024-06-20T23:49:45.829" v="2188" actId="478"/>
          <ac:spMkLst>
            <pc:docMk/>
            <pc:sldMk cId="4107252191" sldId="286"/>
            <ac:spMk id="2" creationId="{2CAC46F1-7502-31B3-66F6-DCA1287772C1}"/>
          </ac:spMkLst>
        </pc:spChg>
        <pc:spChg chg="add mod">
          <ac:chgData name="Joaquin Gaw" userId="ea8ed697-e161-4793-87f4-b508619df552" providerId="ADAL" clId="{D4B82117-1FC6-AB45-8B18-8CD6D9D7825D}" dt="2024-06-30T22:34:35.587" v="3651" actId="167"/>
          <ac:spMkLst>
            <pc:docMk/>
            <pc:sldMk cId="4107252191" sldId="286"/>
            <ac:spMk id="2" creationId="{8C4F5BED-AA3B-8B29-69DF-8555F4344CFD}"/>
          </ac:spMkLst>
        </pc:spChg>
        <pc:spChg chg="del mod">
          <ac:chgData name="Joaquin Gaw" userId="ea8ed697-e161-4793-87f4-b508619df552" providerId="ADAL" clId="{D4B82117-1FC6-AB45-8B18-8CD6D9D7825D}" dt="2024-06-20T21:19:17.593" v="1555" actId="478"/>
          <ac:spMkLst>
            <pc:docMk/>
            <pc:sldMk cId="4107252191" sldId="286"/>
            <ac:spMk id="2" creationId="{EBE8F3B4-CC3D-4466-40E2-5BC28DD8DF66}"/>
          </ac:spMkLst>
        </pc:spChg>
        <pc:spChg chg="del mod">
          <ac:chgData name="Joaquin Gaw" userId="ea8ed697-e161-4793-87f4-b508619df552" providerId="ADAL" clId="{D4B82117-1FC6-AB45-8B18-8CD6D9D7825D}" dt="2024-06-20T21:19:17.593" v="1555" actId="478"/>
          <ac:spMkLst>
            <pc:docMk/>
            <pc:sldMk cId="4107252191" sldId="286"/>
            <ac:spMk id="3" creationId="{5B68399D-040E-72E1-5BE1-82559BC616F7}"/>
          </ac:spMkLst>
        </pc:spChg>
        <pc:spChg chg="add del mod">
          <ac:chgData name="Joaquin Gaw" userId="ea8ed697-e161-4793-87f4-b508619df552" providerId="ADAL" clId="{D4B82117-1FC6-AB45-8B18-8CD6D9D7825D}" dt="2024-06-20T07:28:11.379" v="949" actId="478"/>
          <ac:spMkLst>
            <pc:docMk/>
            <pc:sldMk cId="4107252191" sldId="286"/>
            <ac:spMk id="4" creationId="{7C8652BC-7633-0530-0F12-AC4761F9E05C}"/>
          </ac:spMkLst>
        </pc:spChg>
        <pc:spChg chg="add del mod">
          <ac:chgData name="Joaquin Gaw" userId="ea8ed697-e161-4793-87f4-b508619df552" providerId="ADAL" clId="{D4B82117-1FC6-AB45-8B18-8CD6D9D7825D}" dt="2024-06-20T23:49:53.119" v="2191" actId="478"/>
          <ac:spMkLst>
            <pc:docMk/>
            <pc:sldMk cId="4107252191" sldId="286"/>
            <ac:spMk id="4" creationId="{9AFA5596-D88A-A724-DC47-5E5847F727E7}"/>
          </ac:spMkLst>
        </pc:spChg>
        <pc:spChg chg="mod">
          <ac:chgData name="Joaquin Gaw" userId="ea8ed697-e161-4793-87f4-b508619df552" providerId="ADAL" clId="{D4B82117-1FC6-AB45-8B18-8CD6D9D7825D}" dt="2024-06-21T05:25:02.513" v="2355" actId="2711"/>
          <ac:spMkLst>
            <pc:docMk/>
            <pc:sldMk cId="4107252191" sldId="286"/>
            <ac:spMk id="5" creationId="{F17F7A51-602C-702F-BF2A-2CE2B945190D}"/>
          </ac:spMkLst>
        </pc:spChg>
        <pc:spChg chg="add del mod">
          <ac:chgData name="Joaquin Gaw" userId="ea8ed697-e161-4793-87f4-b508619df552" providerId="ADAL" clId="{D4B82117-1FC6-AB45-8B18-8CD6D9D7825D}" dt="2024-06-20T21:19:19.917" v="1556" actId="478"/>
          <ac:spMkLst>
            <pc:docMk/>
            <pc:sldMk cId="4107252191" sldId="286"/>
            <ac:spMk id="6" creationId="{1AB8247F-6972-663B-6BA1-A630A569CF54}"/>
          </ac:spMkLst>
        </pc:spChg>
        <pc:spChg chg="add del mod">
          <ac:chgData name="Joaquin Gaw" userId="ea8ed697-e161-4793-87f4-b508619df552" providerId="ADAL" clId="{D4B82117-1FC6-AB45-8B18-8CD6D9D7825D}" dt="2024-06-20T23:58:35.497" v="2313" actId="478"/>
          <ac:spMkLst>
            <pc:docMk/>
            <pc:sldMk cId="4107252191" sldId="286"/>
            <ac:spMk id="6" creationId="{3A63A90B-866D-4CEE-C2F8-A08D7FB416F1}"/>
          </ac:spMkLst>
        </pc:spChg>
        <pc:spChg chg="add mod">
          <ac:chgData name="Joaquin Gaw" userId="ea8ed697-e161-4793-87f4-b508619df552" providerId="ADAL" clId="{D4B82117-1FC6-AB45-8B18-8CD6D9D7825D}" dt="2024-06-20T23:58:00.935" v="2309" actId="20577"/>
          <ac:spMkLst>
            <pc:docMk/>
            <pc:sldMk cId="4107252191" sldId="286"/>
            <ac:spMk id="7" creationId="{5F725A17-D532-2CDF-E7B9-2C671B34089E}"/>
          </ac:spMkLst>
        </pc:spChg>
        <pc:spChg chg="add del mod">
          <ac:chgData name="Joaquin Gaw" userId="ea8ed697-e161-4793-87f4-b508619df552" providerId="ADAL" clId="{D4B82117-1FC6-AB45-8B18-8CD6D9D7825D}" dt="2024-06-20T21:19:19.917" v="1556" actId="478"/>
          <ac:spMkLst>
            <pc:docMk/>
            <pc:sldMk cId="4107252191" sldId="286"/>
            <ac:spMk id="8" creationId="{391179AD-9231-966F-D93C-60DE8271B1B1}"/>
          </ac:spMkLst>
        </pc:spChg>
        <pc:spChg chg="add mod">
          <ac:chgData name="Joaquin Gaw" userId="ea8ed697-e161-4793-87f4-b508619df552" providerId="ADAL" clId="{D4B82117-1FC6-AB45-8B18-8CD6D9D7825D}" dt="2024-06-20T23:58:41.128" v="2315" actId="167"/>
          <ac:spMkLst>
            <pc:docMk/>
            <pc:sldMk cId="4107252191" sldId="286"/>
            <ac:spMk id="8" creationId="{E31FFDB2-3700-2D4E-E8E2-3793AB68BD65}"/>
          </ac:spMkLst>
        </pc:spChg>
        <pc:spChg chg="add del mod">
          <ac:chgData name="Joaquin Gaw" userId="ea8ed697-e161-4793-87f4-b508619df552" providerId="ADAL" clId="{D4B82117-1FC6-AB45-8B18-8CD6D9D7825D}" dt="2024-06-20T21:30:29.094" v="1628" actId="478"/>
          <ac:spMkLst>
            <pc:docMk/>
            <pc:sldMk cId="4107252191" sldId="286"/>
            <ac:spMk id="9" creationId="{78742DF0-F98B-9B72-D95F-DDD56F494074}"/>
          </ac:spMkLst>
        </pc:spChg>
        <pc:spChg chg="add del mod">
          <ac:chgData name="Joaquin Gaw" userId="ea8ed697-e161-4793-87f4-b508619df552" providerId="ADAL" clId="{D4B82117-1FC6-AB45-8B18-8CD6D9D7825D}" dt="2024-06-20T21:30:31.026" v="1629" actId="478"/>
          <ac:spMkLst>
            <pc:docMk/>
            <pc:sldMk cId="4107252191" sldId="286"/>
            <ac:spMk id="11" creationId="{E519432E-1C4E-229A-B6D9-C982C30EA7B3}"/>
          </ac:spMkLst>
        </pc:spChg>
        <pc:spChg chg="add del mod">
          <ac:chgData name="Joaquin Gaw" userId="ea8ed697-e161-4793-87f4-b508619df552" providerId="ADAL" clId="{D4B82117-1FC6-AB45-8B18-8CD6D9D7825D}" dt="2024-06-20T23:49:48.960" v="2189" actId="478"/>
          <ac:spMkLst>
            <pc:docMk/>
            <pc:sldMk cId="4107252191" sldId="286"/>
            <ac:spMk id="12" creationId="{C54BDA1F-C406-1801-2437-B11380893261}"/>
          </ac:spMkLst>
        </pc:spChg>
        <pc:picChg chg="add mod">
          <ac:chgData name="Joaquin Gaw" userId="ea8ed697-e161-4793-87f4-b508619df552" providerId="ADAL" clId="{D4B82117-1FC6-AB45-8B18-8CD6D9D7825D}" dt="2024-06-30T22:51:09.378" v="3694" actId="1076"/>
          <ac:picMkLst>
            <pc:docMk/>
            <pc:sldMk cId="4107252191" sldId="286"/>
            <ac:picMk id="3" creationId="{8F27DE4F-0DD7-E825-5DCC-66DE3A2A86CF}"/>
          </ac:picMkLst>
        </pc:picChg>
        <pc:picChg chg="add del mod">
          <ac:chgData name="Joaquin Gaw" userId="ea8ed697-e161-4793-87f4-b508619df552" providerId="ADAL" clId="{D4B82117-1FC6-AB45-8B18-8CD6D9D7825D}" dt="2024-06-30T22:51:06.371" v="3692" actId="478"/>
          <ac:picMkLst>
            <pc:docMk/>
            <pc:sldMk cId="4107252191" sldId="286"/>
            <ac:picMk id="1026" creationId="{C7AD493F-981A-C76C-BAF4-CD07949819D4}"/>
          </ac:picMkLst>
        </pc:picChg>
      </pc:sldChg>
      <pc:sldChg chg="addSp delSp modSp mod setBg">
        <pc:chgData name="Joaquin Gaw" userId="ea8ed697-e161-4793-87f4-b508619df552" providerId="ADAL" clId="{D4B82117-1FC6-AB45-8B18-8CD6D9D7825D}" dt="2024-06-21T05:25:20.284" v="2356" actId="2711"/>
        <pc:sldMkLst>
          <pc:docMk/>
          <pc:sldMk cId="2462060945" sldId="287"/>
        </pc:sldMkLst>
        <pc:spChg chg="del mod">
          <ac:chgData name="Joaquin Gaw" userId="ea8ed697-e161-4793-87f4-b508619df552" providerId="ADAL" clId="{D4B82117-1FC6-AB45-8B18-8CD6D9D7825D}" dt="2024-06-20T21:19:31.117" v="1559" actId="478"/>
          <ac:spMkLst>
            <pc:docMk/>
            <pc:sldMk cId="2462060945" sldId="287"/>
            <ac:spMk id="2" creationId="{EBE8F3B4-CC3D-4466-40E2-5BC28DD8DF66}"/>
          </ac:spMkLst>
        </pc:spChg>
        <pc:spChg chg="mod">
          <ac:chgData name="Joaquin Gaw" userId="ea8ed697-e161-4793-87f4-b508619df552" providerId="ADAL" clId="{D4B82117-1FC6-AB45-8B18-8CD6D9D7825D}" dt="2024-06-20T21:19:29.609" v="1558" actId="14100"/>
          <ac:spMkLst>
            <pc:docMk/>
            <pc:sldMk cId="2462060945" sldId="287"/>
            <ac:spMk id="3" creationId="{5B68399D-040E-72E1-5BE1-82559BC616F7}"/>
          </ac:spMkLst>
        </pc:spChg>
        <pc:spChg chg="add del mod">
          <ac:chgData name="Joaquin Gaw" userId="ea8ed697-e161-4793-87f4-b508619df552" providerId="ADAL" clId="{D4B82117-1FC6-AB45-8B18-8CD6D9D7825D}" dt="2024-06-20T07:28:23.495" v="955" actId="478"/>
          <ac:spMkLst>
            <pc:docMk/>
            <pc:sldMk cId="2462060945" sldId="287"/>
            <ac:spMk id="4" creationId="{75F4DC8D-D66A-F8A5-7BA2-B9DB41274D79}"/>
          </ac:spMkLst>
        </pc:spChg>
        <pc:spChg chg="mod">
          <ac:chgData name="Joaquin Gaw" userId="ea8ed697-e161-4793-87f4-b508619df552" providerId="ADAL" clId="{D4B82117-1FC6-AB45-8B18-8CD6D9D7825D}" dt="2024-06-21T05:25:20.284" v="2356" actId="2711"/>
          <ac:spMkLst>
            <pc:docMk/>
            <pc:sldMk cId="2462060945" sldId="287"/>
            <ac:spMk id="5" creationId="{10478255-49D6-8F00-882A-DD2B13BE9EDA}"/>
          </ac:spMkLst>
        </pc:spChg>
        <pc:spChg chg="add del mod">
          <ac:chgData name="Joaquin Gaw" userId="ea8ed697-e161-4793-87f4-b508619df552" providerId="ADAL" clId="{D4B82117-1FC6-AB45-8B18-8CD6D9D7825D}" dt="2024-06-20T23:49:59.920" v="2194" actId="478"/>
          <ac:spMkLst>
            <pc:docMk/>
            <pc:sldMk cId="2462060945" sldId="287"/>
            <ac:spMk id="6" creationId="{20488DFC-1148-3DA9-E49A-2F5B26B76E94}"/>
          </ac:spMkLst>
        </pc:spChg>
        <pc:spChg chg="add del mod">
          <ac:chgData name="Joaquin Gaw" userId="ea8ed697-e161-4793-87f4-b508619df552" providerId="ADAL" clId="{D4B82117-1FC6-AB45-8B18-8CD6D9D7825D}" dt="2024-06-20T21:19:32.025" v="1560" actId="478"/>
          <ac:spMkLst>
            <pc:docMk/>
            <pc:sldMk cId="2462060945" sldId="287"/>
            <ac:spMk id="6" creationId="{F801FB2F-A02C-4071-BAE1-65C69DD2BD2B}"/>
          </ac:spMkLst>
        </pc:spChg>
        <pc:spChg chg="add del mod">
          <ac:chgData name="Joaquin Gaw" userId="ea8ed697-e161-4793-87f4-b508619df552" providerId="ADAL" clId="{D4B82117-1FC6-AB45-8B18-8CD6D9D7825D}" dt="2024-06-20T21:30:35.942" v="1631" actId="478"/>
          <ac:spMkLst>
            <pc:docMk/>
            <pc:sldMk cId="2462060945" sldId="287"/>
            <ac:spMk id="7" creationId="{B0114A8B-DEB4-AF5A-6410-F6AABECB7CDD}"/>
          </ac:spMkLst>
        </pc:spChg>
        <pc:spChg chg="add del mod">
          <ac:chgData name="Joaquin Gaw" userId="ea8ed697-e161-4793-87f4-b508619df552" providerId="ADAL" clId="{D4B82117-1FC6-AB45-8B18-8CD6D9D7825D}" dt="2024-06-20T23:58:44.230" v="2316" actId="478"/>
          <ac:spMkLst>
            <pc:docMk/>
            <pc:sldMk cId="2462060945" sldId="287"/>
            <ac:spMk id="7" creationId="{D3229DAF-8FF2-1E20-5E0A-7642263A0ED5}"/>
          </ac:spMkLst>
        </pc:spChg>
        <pc:spChg chg="add mod">
          <ac:chgData name="Joaquin Gaw" userId="ea8ed697-e161-4793-87f4-b508619df552" providerId="ADAL" clId="{D4B82117-1FC6-AB45-8B18-8CD6D9D7825D}" dt="2024-06-20T23:58:50.136" v="2318" actId="167"/>
          <ac:spMkLst>
            <pc:docMk/>
            <pc:sldMk cId="2462060945" sldId="287"/>
            <ac:spMk id="8" creationId="{A290C02D-1C92-09D1-E0AD-3D52B9FE39E9}"/>
          </ac:spMkLst>
        </pc:spChg>
        <pc:spChg chg="add del mod">
          <ac:chgData name="Joaquin Gaw" userId="ea8ed697-e161-4793-87f4-b508619df552" providerId="ADAL" clId="{D4B82117-1FC6-AB45-8B18-8CD6D9D7825D}" dt="2024-06-20T21:30:38.582" v="1632" actId="478"/>
          <ac:spMkLst>
            <pc:docMk/>
            <pc:sldMk cId="2462060945" sldId="287"/>
            <ac:spMk id="9" creationId="{CD76F78E-01F3-65C1-EB9A-D6190A595B2F}"/>
          </ac:spMkLst>
        </pc:spChg>
        <pc:spChg chg="add del mod">
          <ac:chgData name="Joaquin Gaw" userId="ea8ed697-e161-4793-87f4-b508619df552" providerId="ADAL" clId="{D4B82117-1FC6-AB45-8B18-8CD6D9D7825D}" dt="2024-06-20T23:49:56.813" v="2192" actId="478"/>
          <ac:spMkLst>
            <pc:docMk/>
            <pc:sldMk cId="2462060945" sldId="287"/>
            <ac:spMk id="10" creationId="{2E2F864F-B7A8-A787-161C-59DC84366584}"/>
          </ac:spMkLst>
        </pc:spChg>
      </pc:sldChg>
      <pc:sldChg chg="addSp delSp modSp mod setBg">
        <pc:chgData name="Joaquin Gaw" userId="ea8ed697-e161-4793-87f4-b508619df552" providerId="ADAL" clId="{D4B82117-1FC6-AB45-8B18-8CD6D9D7825D}" dt="2024-06-20T07:25:15.895" v="913" actId="242"/>
        <pc:sldMkLst>
          <pc:docMk/>
          <pc:sldMk cId="4117868110" sldId="288"/>
        </pc:sldMkLst>
        <pc:spChg chg="mod">
          <ac:chgData name="Joaquin Gaw" userId="ea8ed697-e161-4793-87f4-b508619df552" providerId="ADAL" clId="{D4B82117-1FC6-AB45-8B18-8CD6D9D7825D}" dt="2024-06-20T07:25:15.895" v="913" actId="242"/>
          <ac:spMkLst>
            <pc:docMk/>
            <pc:sldMk cId="4117868110" sldId="288"/>
            <ac:spMk id="2" creationId="{EBACD572-53C2-1E0A-4112-051A1DCA8700}"/>
          </ac:spMkLst>
        </pc:spChg>
        <pc:spChg chg="mod">
          <ac:chgData name="Joaquin Gaw" userId="ea8ed697-e161-4793-87f4-b508619df552" providerId="ADAL" clId="{D4B82117-1FC6-AB45-8B18-8CD6D9D7825D}" dt="2024-06-20T06:16:43.064" v="606" actId="14100"/>
          <ac:spMkLst>
            <pc:docMk/>
            <pc:sldMk cId="4117868110" sldId="288"/>
            <ac:spMk id="3" creationId="{1445B374-01F9-2098-B1C0-B5C133FDD0CE}"/>
          </ac:spMkLst>
        </pc:spChg>
        <pc:spChg chg="add del mod">
          <ac:chgData name="Joaquin Gaw" userId="ea8ed697-e161-4793-87f4-b508619df552" providerId="ADAL" clId="{D4B82117-1FC6-AB45-8B18-8CD6D9D7825D}" dt="2024-06-20T06:16:52.183" v="609" actId="478"/>
          <ac:spMkLst>
            <pc:docMk/>
            <pc:sldMk cId="4117868110" sldId="288"/>
            <ac:spMk id="4" creationId="{19604B67-7131-DA38-FCCA-D53398E00ECF}"/>
          </ac:spMkLst>
        </pc:spChg>
      </pc:sldChg>
      <pc:sldChg chg="addSp delSp modSp mod">
        <pc:chgData name="Joaquin Gaw" userId="ea8ed697-e161-4793-87f4-b508619df552" providerId="ADAL" clId="{D4B82117-1FC6-AB45-8B18-8CD6D9D7825D}" dt="2024-06-21T05:23:36.966" v="2346" actId="2711"/>
        <pc:sldMkLst>
          <pc:docMk/>
          <pc:sldMk cId="2301089809" sldId="289"/>
        </pc:sldMkLst>
        <pc:spChg chg="mod">
          <ac:chgData name="Joaquin Gaw" userId="ea8ed697-e161-4793-87f4-b508619df552" providerId="ADAL" clId="{D4B82117-1FC6-AB45-8B18-8CD6D9D7825D}" dt="2024-06-20T07:35:14.362" v="1280" actId="255"/>
          <ac:spMkLst>
            <pc:docMk/>
            <pc:sldMk cId="2301089809" sldId="289"/>
            <ac:spMk id="2" creationId="{00000000-0000-0000-0000-000000000000}"/>
          </ac:spMkLst>
        </pc:spChg>
        <pc:spChg chg="mod">
          <ac:chgData name="Joaquin Gaw" userId="ea8ed697-e161-4793-87f4-b508619df552" providerId="ADAL" clId="{D4B82117-1FC6-AB45-8B18-8CD6D9D7825D}" dt="2024-06-20T06:45:14.921" v="752" actId="20577"/>
          <ac:spMkLst>
            <pc:docMk/>
            <pc:sldMk cId="2301089809" sldId="289"/>
            <ac:spMk id="3" creationId="{00000000-0000-0000-0000-000000000000}"/>
          </ac:spMkLst>
        </pc:spChg>
        <pc:spChg chg="add del mod">
          <ac:chgData name="Joaquin Gaw" userId="ea8ed697-e161-4793-87f4-b508619df552" providerId="ADAL" clId="{D4B82117-1FC6-AB45-8B18-8CD6D9D7825D}" dt="2024-06-20T06:15:33.940" v="522" actId="478"/>
          <ac:spMkLst>
            <pc:docMk/>
            <pc:sldMk cId="2301089809" sldId="289"/>
            <ac:spMk id="4" creationId="{2BA49CAA-F5DB-5C76-ECC4-E609A44A8D56}"/>
          </ac:spMkLst>
        </pc:spChg>
        <pc:spChg chg="add mod">
          <ac:chgData name="Joaquin Gaw" userId="ea8ed697-e161-4793-87f4-b508619df552" providerId="ADAL" clId="{D4B82117-1FC6-AB45-8B18-8CD6D9D7825D}" dt="2024-06-21T05:23:36.966" v="2346" actId="2711"/>
          <ac:spMkLst>
            <pc:docMk/>
            <pc:sldMk cId="2301089809" sldId="289"/>
            <ac:spMk id="5" creationId="{1DC13EBC-DFF9-D64F-9AAE-C39B146ECCF0}"/>
          </ac:spMkLst>
        </pc:spChg>
      </pc:sldChg>
      <pc:sldChg chg="addSp delSp modSp mod">
        <pc:chgData name="Joaquin Gaw" userId="ea8ed697-e161-4793-87f4-b508619df552" providerId="ADAL" clId="{D4B82117-1FC6-AB45-8B18-8CD6D9D7825D}" dt="2024-06-30T22:25:54.253" v="3147" actId="20577"/>
        <pc:sldMkLst>
          <pc:docMk/>
          <pc:sldMk cId="3014670760" sldId="290"/>
        </pc:sldMkLst>
        <pc:spChg chg="mod">
          <ac:chgData name="Joaquin Gaw" userId="ea8ed697-e161-4793-87f4-b508619df552" providerId="ADAL" clId="{D4B82117-1FC6-AB45-8B18-8CD6D9D7825D}" dt="2024-06-20T07:35:09.627" v="1279" actId="255"/>
          <ac:spMkLst>
            <pc:docMk/>
            <pc:sldMk cId="3014670760" sldId="290"/>
            <ac:spMk id="2" creationId="{00000000-0000-0000-0000-000000000000}"/>
          </ac:spMkLst>
        </pc:spChg>
        <pc:spChg chg="mod">
          <ac:chgData name="Joaquin Gaw" userId="ea8ed697-e161-4793-87f4-b508619df552" providerId="ADAL" clId="{D4B82117-1FC6-AB45-8B18-8CD6D9D7825D}" dt="2024-06-30T22:25:54.253" v="3147" actId="20577"/>
          <ac:spMkLst>
            <pc:docMk/>
            <pc:sldMk cId="3014670760" sldId="290"/>
            <ac:spMk id="3" creationId="{00000000-0000-0000-0000-000000000000}"/>
          </ac:spMkLst>
        </pc:spChg>
        <pc:spChg chg="add del mod">
          <ac:chgData name="Joaquin Gaw" userId="ea8ed697-e161-4793-87f4-b508619df552" providerId="ADAL" clId="{D4B82117-1FC6-AB45-8B18-8CD6D9D7825D}" dt="2024-06-20T06:15:08" v="499" actId="478"/>
          <ac:spMkLst>
            <pc:docMk/>
            <pc:sldMk cId="3014670760" sldId="290"/>
            <ac:spMk id="4" creationId="{85209E78-4153-9999-AF5A-F37330DA8040}"/>
          </ac:spMkLst>
        </pc:spChg>
        <pc:spChg chg="add mod">
          <ac:chgData name="Joaquin Gaw" userId="ea8ed697-e161-4793-87f4-b508619df552" providerId="ADAL" clId="{D4B82117-1FC6-AB45-8B18-8CD6D9D7825D}" dt="2024-06-21T05:23:59.836" v="2347" actId="2711"/>
          <ac:spMkLst>
            <pc:docMk/>
            <pc:sldMk cId="3014670760" sldId="290"/>
            <ac:spMk id="5" creationId="{079F8D68-EDD2-EFB0-8750-B551CE1A48F4}"/>
          </ac:spMkLst>
        </pc:spChg>
      </pc:sldChg>
      <pc:sldChg chg="addSp delSp modSp mod">
        <pc:chgData name="Joaquin Gaw" userId="ea8ed697-e161-4793-87f4-b508619df552" providerId="ADAL" clId="{D4B82117-1FC6-AB45-8B18-8CD6D9D7825D}" dt="2024-06-30T22:27:09.571" v="3389" actId="20577"/>
        <pc:sldMkLst>
          <pc:docMk/>
          <pc:sldMk cId="1442379040" sldId="291"/>
        </pc:sldMkLst>
        <pc:spChg chg="mod">
          <ac:chgData name="Joaquin Gaw" userId="ea8ed697-e161-4793-87f4-b508619df552" providerId="ADAL" clId="{D4B82117-1FC6-AB45-8B18-8CD6D9D7825D}" dt="2024-06-20T07:35:03.292" v="1278" actId="255"/>
          <ac:spMkLst>
            <pc:docMk/>
            <pc:sldMk cId="1442379040" sldId="291"/>
            <ac:spMk id="2" creationId="{00000000-0000-0000-0000-000000000000}"/>
          </ac:spMkLst>
        </pc:spChg>
        <pc:spChg chg="mod">
          <ac:chgData name="Joaquin Gaw" userId="ea8ed697-e161-4793-87f4-b508619df552" providerId="ADAL" clId="{D4B82117-1FC6-AB45-8B18-8CD6D9D7825D}" dt="2024-06-30T22:27:09.571" v="3389" actId="20577"/>
          <ac:spMkLst>
            <pc:docMk/>
            <pc:sldMk cId="1442379040" sldId="291"/>
            <ac:spMk id="3" creationId="{00000000-0000-0000-0000-000000000000}"/>
          </ac:spMkLst>
        </pc:spChg>
        <pc:spChg chg="add del mod">
          <ac:chgData name="Joaquin Gaw" userId="ea8ed697-e161-4793-87f4-b508619df552" providerId="ADAL" clId="{D4B82117-1FC6-AB45-8B18-8CD6D9D7825D}" dt="2024-06-20T06:14:53.217" v="493" actId="478"/>
          <ac:spMkLst>
            <pc:docMk/>
            <pc:sldMk cId="1442379040" sldId="291"/>
            <ac:spMk id="4" creationId="{95FE5882-D6A3-1970-D8D5-0241EEB64691}"/>
          </ac:spMkLst>
        </pc:spChg>
        <pc:spChg chg="add mod">
          <ac:chgData name="Joaquin Gaw" userId="ea8ed697-e161-4793-87f4-b508619df552" providerId="ADAL" clId="{D4B82117-1FC6-AB45-8B18-8CD6D9D7825D}" dt="2024-06-21T05:24:15.471" v="2350" actId="403"/>
          <ac:spMkLst>
            <pc:docMk/>
            <pc:sldMk cId="1442379040" sldId="291"/>
            <ac:spMk id="5" creationId="{1C3A3D81-55E8-92E4-3367-3A6DC2D26D4A}"/>
          </ac:spMkLst>
        </pc:spChg>
      </pc:sldChg>
      <pc:sldChg chg="addSp delSp modSp mod">
        <pc:chgData name="Joaquin Gaw" userId="ea8ed697-e161-4793-87f4-b508619df552" providerId="ADAL" clId="{D4B82117-1FC6-AB45-8B18-8CD6D9D7825D}" dt="2024-06-20T07:25:11.638" v="912" actId="242"/>
        <pc:sldMkLst>
          <pc:docMk/>
          <pc:sldMk cId="1516948661" sldId="292"/>
        </pc:sldMkLst>
        <pc:spChg chg="mod">
          <ac:chgData name="Joaquin Gaw" userId="ea8ed697-e161-4793-87f4-b508619df552" providerId="ADAL" clId="{D4B82117-1FC6-AB45-8B18-8CD6D9D7825D}" dt="2024-06-20T07:25:11.638" v="912" actId="242"/>
          <ac:spMkLst>
            <pc:docMk/>
            <pc:sldMk cId="1516948661" sldId="292"/>
            <ac:spMk id="2" creationId="{00000000-0000-0000-0000-000000000000}"/>
          </ac:spMkLst>
        </pc:spChg>
        <pc:spChg chg="mod">
          <ac:chgData name="Joaquin Gaw" userId="ea8ed697-e161-4793-87f4-b508619df552" providerId="ADAL" clId="{D4B82117-1FC6-AB45-8B18-8CD6D9D7825D}" dt="2024-06-20T06:17:00.707" v="612" actId="14100"/>
          <ac:spMkLst>
            <pc:docMk/>
            <pc:sldMk cId="1516948661" sldId="292"/>
            <ac:spMk id="3" creationId="{00000000-0000-0000-0000-000000000000}"/>
          </ac:spMkLst>
        </pc:spChg>
        <pc:spChg chg="add del mod">
          <ac:chgData name="Joaquin Gaw" userId="ea8ed697-e161-4793-87f4-b508619df552" providerId="ADAL" clId="{D4B82117-1FC6-AB45-8B18-8CD6D9D7825D}" dt="2024-06-20T06:17:18.656" v="635" actId="478"/>
          <ac:spMkLst>
            <pc:docMk/>
            <pc:sldMk cId="1516948661" sldId="292"/>
            <ac:spMk id="4" creationId="{9256ABBD-A39C-DE56-271A-E7A2399C3B9A}"/>
          </ac:spMkLst>
        </pc:spChg>
      </pc:sldChg>
      <pc:sldChg chg="addSp delSp modSp add mod setBg">
        <pc:chgData name="Joaquin Gaw" userId="ea8ed697-e161-4793-87f4-b508619df552" providerId="ADAL" clId="{D4B82117-1FC6-AB45-8B18-8CD6D9D7825D}" dt="2024-06-20T21:32:10.677" v="1647"/>
        <pc:sldMkLst>
          <pc:docMk/>
          <pc:sldMk cId="3354229662" sldId="293"/>
        </pc:sldMkLst>
        <pc:spChg chg="del mod">
          <ac:chgData name="Joaquin Gaw" userId="ea8ed697-e161-4793-87f4-b508619df552" providerId="ADAL" clId="{D4B82117-1FC6-AB45-8B18-8CD6D9D7825D}" dt="2024-06-20T21:31:11.492" v="1637" actId="478"/>
          <ac:spMkLst>
            <pc:docMk/>
            <pc:sldMk cId="3354229662" sldId="293"/>
            <ac:spMk id="2" creationId="{00000000-0000-0000-0000-000000000000}"/>
          </ac:spMkLst>
        </pc:spChg>
        <pc:spChg chg="del">
          <ac:chgData name="Joaquin Gaw" userId="ea8ed697-e161-4793-87f4-b508619df552" providerId="ADAL" clId="{D4B82117-1FC6-AB45-8B18-8CD6D9D7825D}" dt="2024-06-20T02:54:07.363" v="109" actId="478"/>
          <ac:spMkLst>
            <pc:docMk/>
            <pc:sldMk cId="3354229662" sldId="293"/>
            <ac:spMk id="4" creationId="{EE104EA0-65BD-154D-EEA3-DBCF98099F0E}"/>
          </ac:spMkLst>
        </pc:spChg>
        <pc:spChg chg="add del mod">
          <ac:chgData name="Joaquin Gaw" userId="ea8ed697-e161-4793-87f4-b508619df552" providerId="ADAL" clId="{D4B82117-1FC6-AB45-8B18-8CD6D9D7825D}" dt="2024-06-20T21:31:13.755" v="1639" actId="478"/>
          <ac:spMkLst>
            <pc:docMk/>
            <pc:sldMk cId="3354229662" sldId="293"/>
            <ac:spMk id="4" creationId="{FCD231E5-F827-3D67-E4BC-533902CE762A}"/>
          </ac:spMkLst>
        </pc:spChg>
        <pc:spChg chg="add del mod">
          <ac:chgData name="Joaquin Gaw" userId="ea8ed697-e161-4793-87f4-b508619df552" providerId="ADAL" clId="{D4B82117-1FC6-AB45-8B18-8CD6D9D7825D}" dt="2024-06-20T06:23:28.042" v="730"/>
          <ac:spMkLst>
            <pc:docMk/>
            <pc:sldMk cId="3354229662" sldId="293"/>
            <ac:spMk id="5" creationId="{3D366863-DA44-A111-0601-574135437EAB}"/>
          </ac:spMkLst>
        </pc:spChg>
        <pc:spChg chg="add del mod">
          <ac:chgData name="Joaquin Gaw" userId="ea8ed697-e161-4793-87f4-b508619df552" providerId="ADAL" clId="{D4B82117-1FC6-AB45-8B18-8CD6D9D7825D}" dt="2024-06-20T21:32:09.391" v="1646" actId="478"/>
          <ac:spMkLst>
            <pc:docMk/>
            <pc:sldMk cId="3354229662" sldId="293"/>
            <ac:spMk id="5" creationId="{C73D37BC-937D-491F-6F68-86C86E3EA94E}"/>
          </ac:spMkLst>
        </pc:spChg>
        <pc:spChg chg="add mod">
          <ac:chgData name="Joaquin Gaw" userId="ea8ed697-e161-4793-87f4-b508619df552" providerId="ADAL" clId="{D4B82117-1FC6-AB45-8B18-8CD6D9D7825D}" dt="2024-06-20T02:56:15.395" v="140" actId="1076"/>
          <ac:spMkLst>
            <pc:docMk/>
            <pc:sldMk cId="3354229662" sldId="293"/>
            <ac:spMk id="6" creationId="{D947F345-CC67-CBF2-4A74-0CB617378DDE}"/>
          </ac:spMkLst>
        </pc:spChg>
        <pc:spChg chg="add mod">
          <ac:chgData name="Joaquin Gaw" userId="ea8ed697-e161-4793-87f4-b508619df552" providerId="ADAL" clId="{D4B82117-1FC6-AB45-8B18-8CD6D9D7825D}" dt="2024-06-20T21:32:10.677" v="1647"/>
          <ac:spMkLst>
            <pc:docMk/>
            <pc:sldMk cId="3354229662" sldId="293"/>
            <ac:spMk id="7" creationId="{04988C8D-3F65-7248-5A99-1732F4D30E0D}"/>
          </ac:spMkLst>
        </pc:spChg>
        <pc:spChg chg="add del mod">
          <ac:chgData name="Joaquin Gaw" userId="ea8ed697-e161-4793-87f4-b508619df552" providerId="ADAL" clId="{D4B82117-1FC6-AB45-8B18-8CD6D9D7825D}" dt="2024-06-20T06:22:44.934" v="726"/>
          <ac:spMkLst>
            <pc:docMk/>
            <pc:sldMk cId="3354229662" sldId="293"/>
            <ac:spMk id="7" creationId="{EF839D17-9E9F-719A-F580-778AC41F5F91}"/>
          </ac:spMkLst>
        </pc:spChg>
        <pc:spChg chg="add mod">
          <ac:chgData name="Joaquin Gaw" userId="ea8ed697-e161-4793-87f4-b508619df552" providerId="ADAL" clId="{D4B82117-1FC6-AB45-8B18-8CD6D9D7825D}" dt="2024-06-20T06:24:54.588" v="737" actId="123"/>
          <ac:spMkLst>
            <pc:docMk/>
            <pc:sldMk cId="3354229662" sldId="293"/>
            <ac:spMk id="11" creationId="{1E4EBF04-F031-014C-E93F-BD7576C9BC0B}"/>
          </ac:spMkLst>
        </pc:spChg>
        <pc:spChg chg="add del mod">
          <ac:chgData name="Joaquin Gaw" userId="ea8ed697-e161-4793-87f4-b508619df552" providerId="ADAL" clId="{D4B82117-1FC6-AB45-8B18-8CD6D9D7825D}" dt="2024-06-20T02:56:56.706" v="145" actId="478"/>
          <ac:spMkLst>
            <pc:docMk/>
            <pc:sldMk cId="3354229662" sldId="293"/>
            <ac:spMk id="12" creationId="{F3147E4F-F38B-4E6D-8D2D-412F01094A2B}"/>
          </ac:spMkLst>
        </pc:spChg>
        <pc:spChg chg="add del mod">
          <ac:chgData name="Joaquin Gaw" userId="ea8ed697-e161-4793-87f4-b508619df552" providerId="ADAL" clId="{D4B82117-1FC6-AB45-8B18-8CD6D9D7825D}" dt="2024-06-20T02:59:06.164" v="169" actId="478"/>
          <ac:spMkLst>
            <pc:docMk/>
            <pc:sldMk cId="3354229662" sldId="293"/>
            <ac:spMk id="13" creationId="{9D62E9EE-7F18-1480-70B2-F8E5EFC1FAB4}"/>
          </ac:spMkLst>
        </pc:spChg>
        <pc:spChg chg="add del mod">
          <ac:chgData name="Joaquin Gaw" userId="ea8ed697-e161-4793-87f4-b508619df552" providerId="ADAL" clId="{D4B82117-1FC6-AB45-8B18-8CD6D9D7825D}" dt="2024-06-20T06:22:44.934" v="726"/>
          <ac:spMkLst>
            <pc:docMk/>
            <pc:sldMk cId="3354229662" sldId="293"/>
            <ac:spMk id="14" creationId="{0845DBA4-6BEA-93E4-6223-C4C5F01C4DC2}"/>
          </ac:spMkLst>
        </pc:spChg>
        <pc:spChg chg="mod">
          <ac:chgData name="Joaquin Gaw" userId="ea8ed697-e161-4793-87f4-b508619df552" providerId="ADAL" clId="{D4B82117-1FC6-AB45-8B18-8CD6D9D7825D}" dt="2024-06-20T06:22:44.934" v="726"/>
          <ac:spMkLst>
            <pc:docMk/>
            <pc:sldMk cId="3354229662" sldId="293"/>
            <ac:spMk id="15" creationId="{B79B3C13-951B-28B1-F8CA-8CE22DAE0200}"/>
          </ac:spMkLst>
        </pc:spChg>
        <pc:spChg chg="add del mod">
          <ac:chgData name="Joaquin Gaw" userId="ea8ed697-e161-4793-87f4-b508619df552" providerId="ADAL" clId="{D4B82117-1FC6-AB45-8B18-8CD6D9D7825D}" dt="2024-06-20T06:23:28.042" v="730"/>
          <ac:spMkLst>
            <pc:docMk/>
            <pc:sldMk cId="3354229662" sldId="293"/>
            <ac:spMk id="17" creationId="{A4E366E4-2BD8-20C6-B266-85FA29B94423}"/>
          </ac:spMkLst>
        </pc:spChg>
        <pc:spChg chg="mod">
          <ac:chgData name="Joaquin Gaw" userId="ea8ed697-e161-4793-87f4-b508619df552" providerId="ADAL" clId="{D4B82117-1FC6-AB45-8B18-8CD6D9D7825D}" dt="2024-06-20T06:23:28.042" v="730"/>
          <ac:spMkLst>
            <pc:docMk/>
            <pc:sldMk cId="3354229662" sldId="293"/>
            <ac:spMk id="18" creationId="{120BCB5E-9D1B-7D54-2E2D-CDFB923314BB}"/>
          </ac:spMkLst>
        </pc:spChg>
        <pc:grpChg chg="add mod">
          <ac:chgData name="Joaquin Gaw" userId="ea8ed697-e161-4793-87f4-b508619df552" providerId="ADAL" clId="{D4B82117-1FC6-AB45-8B18-8CD6D9D7825D}" dt="2024-06-20T06:24:21.375" v="734" actId="1076"/>
          <ac:grpSpMkLst>
            <pc:docMk/>
            <pc:sldMk cId="3354229662" sldId="293"/>
            <ac:grpSpMk id="19" creationId="{BECEB1E9-7649-D198-1679-571C4CBA56E8}"/>
          </ac:grpSpMkLst>
        </pc:grpChg>
        <pc:picChg chg="del">
          <ac:chgData name="Joaquin Gaw" userId="ea8ed697-e161-4793-87f4-b508619df552" providerId="ADAL" clId="{D4B82117-1FC6-AB45-8B18-8CD6D9D7825D}" dt="2024-06-20T02:54:07.363" v="109" actId="478"/>
          <ac:picMkLst>
            <pc:docMk/>
            <pc:sldMk cId="3354229662" sldId="293"/>
            <ac:picMk id="3" creationId="{9F767C7D-48EC-9B3C-0DE4-36A6B14BC53B}"/>
          </ac:picMkLst>
        </pc:picChg>
        <pc:picChg chg="add mod">
          <ac:chgData name="Joaquin Gaw" userId="ea8ed697-e161-4793-87f4-b508619df552" providerId="ADAL" clId="{D4B82117-1FC6-AB45-8B18-8CD6D9D7825D}" dt="2024-06-20T06:21:40.129" v="713" actId="1076"/>
          <ac:picMkLst>
            <pc:docMk/>
            <pc:sldMk cId="3354229662" sldId="293"/>
            <ac:picMk id="8" creationId="{370F8AD6-C0F2-02A3-CA2D-FEE5AE68DA24}"/>
          </ac:picMkLst>
        </pc:picChg>
        <pc:picChg chg="add mod">
          <ac:chgData name="Joaquin Gaw" userId="ea8ed697-e161-4793-87f4-b508619df552" providerId="ADAL" clId="{D4B82117-1FC6-AB45-8B18-8CD6D9D7825D}" dt="2024-06-20T02:56:29.844" v="142" actId="1076"/>
          <ac:picMkLst>
            <pc:docMk/>
            <pc:sldMk cId="3354229662" sldId="293"/>
            <ac:picMk id="9" creationId="{C7C6493F-DB43-2C30-2EC8-4C9A903317B4}"/>
          </ac:picMkLst>
        </pc:picChg>
        <pc:picChg chg="add del mod">
          <ac:chgData name="Joaquin Gaw" userId="ea8ed697-e161-4793-87f4-b508619df552" providerId="ADAL" clId="{D4B82117-1FC6-AB45-8B18-8CD6D9D7825D}" dt="2024-06-20T06:22:11.966" v="720" actId="21"/>
          <ac:picMkLst>
            <pc:docMk/>
            <pc:sldMk cId="3354229662" sldId="293"/>
            <ac:picMk id="10" creationId="{F8099738-6147-269D-EB97-F214FA673F5E}"/>
          </ac:picMkLst>
        </pc:picChg>
        <pc:picChg chg="add mod">
          <ac:chgData name="Joaquin Gaw" userId="ea8ed697-e161-4793-87f4-b508619df552" providerId="ADAL" clId="{D4B82117-1FC6-AB45-8B18-8CD6D9D7825D}" dt="2024-06-20T06:22:47.029" v="727"/>
          <ac:picMkLst>
            <pc:docMk/>
            <pc:sldMk cId="3354229662" sldId="293"/>
            <ac:picMk id="16" creationId="{C9890FF4-87DD-9E71-012F-97A694079A39}"/>
          </ac:picMkLst>
        </pc:picChg>
      </pc:sldChg>
      <pc:sldChg chg="addSp delSp modSp add mod setBg">
        <pc:chgData name="Joaquin Gaw" userId="ea8ed697-e161-4793-87f4-b508619df552" providerId="ADAL" clId="{D4B82117-1FC6-AB45-8B18-8CD6D9D7825D}" dt="2024-06-22T07:22:36.741" v="2635" actId="207"/>
        <pc:sldMkLst>
          <pc:docMk/>
          <pc:sldMk cId="2182621195" sldId="294"/>
        </pc:sldMkLst>
        <pc:spChg chg="add mod topLvl">
          <ac:chgData name="Joaquin Gaw" userId="ea8ed697-e161-4793-87f4-b508619df552" providerId="ADAL" clId="{D4B82117-1FC6-AB45-8B18-8CD6D9D7825D}" dt="2024-06-21T05:45:18" v="2580" actId="1076"/>
          <ac:spMkLst>
            <pc:docMk/>
            <pc:sldMk cId="2182621195" sldId="294"/>
            <ac:spMk id="2" creationId="{D74FECBA-BA36-1574-E5BF-0FDC717AD8C7}"/>
          </ac:spMkLst>
        </pc:spChg>
        <pc:spChg chg="del mod">
          <ac:chgData name="Joaquin Gaw" userId="ea8ed697-e161-4793-87f4-b508619df552" providerId="ADAL" clId="{D4B82117-1FC6-AB45-8B18-8CD6D9D7825D}" dt="2024-06-20T21:28:47.549" v="1617" actId="478"/>
          <ac:spMkLst>
            <pc:docMk/>
            <pc:sldMk cId="2182621195" sldId="294"/>
            <ac:spMk id="2" creationId="{EBE8F3B4-CC3D-4466-40E2-5BC28DD8DF66}"/>
          </ac:spMkLst>
        </pc:spChg>
        <pc:spChg chg="add del mod">
          <ac:chgData name="Joaquin Gaw" userId="ea8ed697-e161-4793-87f4-b508619df552" providerId="ADAL" clId="{D4B82117-1FC6-AB45-8B18-8CD6D9D7825D}" dt="2024-06-20T23:40:42.078" v="1886" actId="478"/>
          <ac:spMkLst>
            <pc:docMk/>
            <pc:sldMk cId="2182621195" sldId="294"/>
            <ac:spMk id="3" creationId="{397894C0-140F-6DA4-C458-438B01C5773B}"/>
          </ac:spMkLst>
        </pc:spChg>
        <pc:spChg chg="del mod">
          <ac:chgData name="Joaquin Gaw" userId="ea8ed697-e161-4793-87f4-b508619df552" providerId="ADAL" clId="{D4B82117-1FC6-AB45-8B18-8CD6D9D7825D}" dt="2024-06-20T21:18:23.723" v="1539" actId="478"/>
          <ac:spMkLst>
            <pc:docMk/>
            <pc:sldMk cId="2182621195" sldId="294"/>
            <ac:spMk id="3" creationId="{5B68399D-040E-72E1-5BE1-82559BC616F7}"/>
          </ac:spMkLst>
        </pc:spChg>
        <pc:spChg chg="add del mod">
          <ac:chgData name="Joaquin Gaw" userId="ea8ed697-e161-4793-87f4-b508619df552" providerId="ADAL" clId="{D4B82117-1FC6-AB45-8B18-8CD6D9D7825D}" dt="2024-06-20T23:40:40.521" v="1885" actId="478"/>
          <ac:spMkLst>
            <pc:docMk/>
            <pc:sldMk cId="2182621195" sldId="294"/>
            <ac:spMk id="4" creationId="{74EB735E-6560-2E66-DDAE-37EA945647A0}"/>
          </ac:spMkLst>
        </pc:spChg>
        <pc:spChg chg="add del mod">
          <ac:chgData name="Joaquin Gaw" userId="ea8ed697-e161-4793-87f4-b508619df552" providerId="ADAL" clId="{D4B82117-1FC6-AB45-8B18-8CD6D9D7825D}" dt="2024-06-20T07:27:35.332" v="939" actId="478"/>
          <ac:spMkLst>
            <pc:docMk/>
            <pc:sldMk cId="2182621195" sldId="294"/>
            <ac:spMk id="4" creationId="{8B16C17E-C48F-1852-B249-C101C14A8C8A}"/>
          </ac:spMkLst>
        </pc:spChg>
        <pc:spChg chg="add del mod topLvl">
          <ac:chgData name="Joaquin Gaw" userId="ea8ed697-e161-4793-87f4-b508619df552" providerId="ADAL" clId="{D4B82117-1FC6-AB45-8B18-8CD6D9D7825D}" dt="2024-06-21T05:31:24.774" v="2432" actId="478"/>
          <ac:spMkLst>
            <pc:docMk/>
            <pc:sldMk cId="2182621195" sldId="294"/>
            <ac:spMk id="5" creationId="{28C71B89-6467-8C24-093B-6CE87ECDCE2D}"/>
          </ac:spMkLst>
        </pc:spChg>
        <pc:spChg chg="add del mod">
          <ac:chgData name="Joaquin Gaw" userId="ea8ed697-e161-4793-87f4-b508619df552" providerId="ADAL" clId="{D4B82117-1FC6-AB45-8B18-8CD6D9D7825D}" dt="2024-06-20T21:18:26.130" v="1541" actId="478"/>
          <ac:spMkLst>
            <pc:docMk/>
            <pc:sldMk cId="2182621195" sldId="294"/>
            <ac:spMk id="5" creationId="{709605F6-F6DA-4A5C-E890-714DCCC65EA0}"/>
          </ac:spMkLst>
        </pc:spChg>
        <pc:spChg chg="add del mod">
          <ac:chgData name="Joaquin Gaw" userId="ea8ed697-e161-4793-87f4-b508619df552" providerId="ADAL" clId="{D4B82117-1FC6-AB45-8B18-8CD6D9D7825D}" dt="2024-06-20T23:40:43.769" v="1887" actId="478"/>
          <ac:spMkLst>
            <pc:docMk/>
            <pc:sldMk cId="2182621195" sldId="294"/>
            <ac:spMk id="6" creationId="{B77CF12C-C20C-ADE0-9FAE-CEA059014028}"/>
          </ac:spMkLst>
        </pc:spChg>
        <pc:spChg chg="add mod topLvl">
          <ac:chgData name="Joaquin Gaw" userId="ea8ed697-e161-4793-87f4-b508619df552" providerId="ADAL" clId="{D4B82117-1FC6-AB45-8B18-8CD6D9D7825D}" dt="2024-06-21T05:45:10.097" v="2577" actId="165"/>
          <ac:spMkLst>
            <pc:docMk/>
            <pc:sldMk cId="2182621195" sldId="294"/>
            <ac:spMk id="6" creationId="{F4E1CDE4-6C60-6670-E1EE-7C931E689143}"/>
          </ac:spMkLst>
        </pc:spChg>
        <pc:spChg chg="mod">
          <ac:chgData name="Joaquin Gaw" userId="ea8ed697-e161-4793-87f4-b508619df552" providerId="ADAL" clId="{D4B82117-1FC6-AB45-8B18-8CD6D9D7825D}" dt="2024-06-21T05:24:51.874" v="2354" actId="2711"/>
          <ac:spMkLst>
            <pc:docMk/>
            <pc:sldMk cId="2182621195" sldId="294"/>
            <ac:spMk id="7" creationId="{69DF16F6-27DE-E00D-F2D1-E0383E4FA983}"/>
          </ac:spMkLst>
        </pc:spChg>
        <pc:spChg chg="add del mod">
          <ac:chgData name="Joaquin Gaw" userId="ea8ed697-e161-4793-87f4-b508619df552" providerId="ADAL" clId="{D4B82117-1FC6-AB45-8B18-8CD6D9D7825D}" dt="2024-06-20T21:28:53.919" v="1618" actId="478"/>
          <ac:spMkLst>
            <pc:docMk/>
            <pc:sldMk cId="2182621195" sldId="294"/>
            <ac:spMk id="8" creationId="{2344BDD5-F81C-406D-384A-23B074A34BED}"/>
          </ac:spMkLst>
        </pc:spChg>
        <pc:spChg chg="add del mod">
          <ac:chgData name="Joaquin Gaw" userId="ea8ed697-e161-4793-87f4-b508619df552" providerId="ADAL" clId="{D4B82117-1FC6-AB45-8B18-8CD6D9D7825D}" dt="2024-06-20T23:52:11.154" v="2212" actId="478"/>
          <ac:spMkLst>
            <pc:docMk/>
            <pc:sldMk cId="2182621195" sldId="294"/>
            <ac:spMk id="8" creationId="{862C8350-5A92-1977-4103-771755EA89E8}"/>
          </ac:spMkLst>
        </pc:spChg>
        <pc:spChg chg="add mod topLvl">
          <ac:chgData name="Joaquin Gaw" userId="ea8ed697-e161-4793-87f4-b508619df552" providerId="ADAL" clId="{D4B82117-1FC6-AB45-8B18-8CD6D9D7825D}" dt="2024-06-21T05:45:10.097" v="2577" actId="165"/>
          <ac:spMkLst>
            <pc:docMk/>
            <pc:sldMk cId="2182621195" sldId="294"/>
            <ac:spMk id="8" creationId="{D688E9FA-8901-2812-EB0D-76F588532201}"/>
          </ac:spMkLst>
        </pc:spChg>
        <pc:spChg chg="add mod topLvl">
          <ac:chgData name="Joaquin Gaw" userId="ea8ed697-e161-4793-87f4-b508619df552" providerId="ADAL" clId="{D4B82117-1FC6-AB45-8B18-8CD6D9D7825D}" dt="2024-06-21T05:45:10.097" v="2577" actId="165"/>
          <ac:spMkLst>
            <pc:docMk/>
            <pc:sldMk cId="2182621195" sldId="294"/>
            <ac:spMk id="9" creationId="{00AB381F-B248-9ADC-96CC-F36390910C5C}"/>
          </ac:spMkLst>
        </pc:spChg>
        <pc:spChg chg="add del mod">
          <ac:chgData name="Joaquin Gaw" userId="ea8ed697-e161-4793-87f4-b508619df552" providerId="ADAL" clId="{D4B82117-1FC6-AB45-8B18-8CD6D9D7825D}" dt="2024-06-20T23:51:47.405" v="2206" actId="478"/>
          <ac:spMkLst>
            <pc:docMk/>
            <pc:sldMk cId="2182621195" sldId="294"/>
            <ac:spMk id="9" creationId="{746E424D-B1B1-5D43-8974-41BB29CDF204}"/>
          </ac:spMkLst>
        </pc:spChg>
        <pc:spChg chg="add del mod topLvl">
          <ac:chgData name="Joaquin Gaw" userId="ea8ed697-e161-4793-87f4-b508619df552" providerId="ADAL" clId="{D4B82117-1FC6-AB45-8B18-8CD6D9D7825D}" dt="2024-06-21T05:31:24.774" v="2432" actId="478"/>
          <ac:spMkLst>
            <pc:docMk/>
            <pc:sldMk cId="2182621195" sldId="294"/>
            <ac:spMk id="10" creationId="{9A8ED4DC-A21A-9189-8770-CA78E4DE610A}"/>
          </ac:spMkLst>
        </pc:spChg>
        <pc:spChg chg="add del mod topLvl">
          <ac:chgData name="Joaquin Gaw" userId="ea8ed697-e161-4793-87f4-b508619df552" providerId="ADAL" clId="{D4B82117-1FC6-AB45-8B18-8CD6D9D7825D}" dt="2024-06-21T05:31:26.675" v="2433" actId="478"/>
          <ac:spMkLst>
            <pc:docMk/>
            <pc:sldMk cId="2182621195" sldId="294"/>
            <ac:spMk id="11" creationId="{07AB8CFC-D5E6-A54C-4E77-EDA8692345CA}"/>
          </ac:spMkLst>
        </pc:spChg>
        <pc:spChg chg="add del mod topLvl">
          <ac:chgData name="Joaquin Gaw" userId="ea8ed697-e161-4793-87f4-b508619df552" providerId="ADAL" clId="{D4B82117-1FC6-AB45-8B18-8CD6D9D7825D}" dt="2024-06-21T05:31:24.774" v="2432" actId="478"/>
          <ac:spMkLst>
            <pc:docMk/>
            <pc:sldMk cId="2182621195" sldId="294"/>
            <ac:spMk id="12" creationId="{714310DC-7359-6080-B464-558166FDCD65}"/>
          </ac:spMkLst>
        </pc:spChg>
        <pc:spChg chg="add mod topLvl">
          <ac:chgData name="Joaquin Gaw" userId="ea8ed697-e161-4793-87f4-b508619df552" providerId="ADAL" clId="{D4B82117-1FC6-AB45-8B18-8CD6D9D7825D}" dt="2024-06-21T06:54:36.002" v="2611" actId="113"/>
          <ac:spMkLst>
            <pc:docMk/>
            <pc:sldMk cId="2182621195" sldId="294"/>
            <ac:spMk id="13" creationId="{8A1DAB5B-7CEC-7C7F-70B4-81D71B0D827C}"/>
          </ac:spMkLst>
        </pc:spChg>
        <pc:spChg chg="add mod topLvl">
          <ac:chgData name="Joaquin Gaw" userId="ea8ed697-e161-4793-87f4-b508619df552" providerId="ADAL" clId="{D4B82117-1FC6-AB45-8B18-8CD6D9D7825D}" dt="2024-06-21T05:45:10.097" v="2577" actId="165"/>
          <ac:spMkLst>
            <pc:docMk/>
            <pc:sldMk cId="2182621195" sldId="294"/>
            <ac:spMk id="14" creationId="{52F85FDA-13DA-5EF1-6EB6-6B08B1EA25F9}"/>
          </ac:spMkLst>
        </pc:spChg>
        <pc:spChg chg="add mod topLvl">
          <ac:chgData name="Joaquin Gaw" userId="ea8ed697-e161-4793-87f4-b508619df552" providerId="ADAL" clId="{D4B82117-1FC6-AB45-8B18-8CD6D9D7825D}" dt="2024-06-21T05:45:10.097" v="2577" actId="165"/>
          <ac:spMkLst>
            <pc:docMk/>
            <pc:sldMk cId="2182621195" sldId="294"/>
            <ac:spMk id="15" creationId="{B9447089-09A4-A6CC-245A-751736CB2816}"/>
          </ac:spMkLst>
        </pc:spChg>
        <pc:spChg chg="add mod topLvl">
          <ac:chgData name="Joaquin Gaw" userId="ea8ed697-e161-4793-87f4-b508619df552" providerId="ADAL" clId="{D4B82117-1FC6-AB45-8B18-8CD6D9D7825D}" dt="2024-06-21T05:45:10.097" v="2577" actId="165"/>
          <ac:spMkLst>
            <pc:docMk/>
            <pc:sldMk cId="2182621195" sldId="294"/>
            <ac:spMk id="16" creationId="{1A0AEF09-B9F4-7DDE-451F-156C61A80041}"/>
          </ac:spMkLst>
        </pc:spChg>
        <pc:spChg chg="add mod topLvl">
          <ac:chgData name="Joaquin Gaw" userId="ea8ed697-e161-4793-87f4-b508619df552" providerId="ADAL" clId="{D4B82117-1FC6-AB45-8B18-8CD6D9D7825D}" dt="2024-06-21T05:45:10.097" v="2577" actId="165"/>
          <ac:spMkLst>
            <pc:docMk/>
            <pc:sldMk cId="2182621195" sldId="294"/>
            <ac:spMk id="17" creationId="{E7BC4511-4889-1172-1C17-396B38D3A71F}"/>
          </ac:spMkLst>
        </pc:spChg>
        <pc:spChg chg="add mod topLvl">
          <ac:chgData name="Joaquin Gaw" userId="ea8ed697-e161-4793-87f4-b508619df552" providerId="ADAL" clId="{D4B82117-1FC6-AB45-8B18-8CD6D9D7825D}" dt="2024-06-21T05:45:10.097" v="2577" actId="165"/>
          <ac:spMkLst>
            <pc:docMk/>
            <pc:sldMk cId="2182621195" sldId="294"/>
            <ac:spMk id="18" creationId="{11EAFFBF-9787-6B7E-2182-166E843A8B21}"/>
          </ac:spMkLst>
        </pc:spChg>
        <pc:spChg chg="add mod topLvl">
          <ac:chgData name="Joaquin Gaw" userId="ea8ed697-e161-4793-87f4-b508619df552" providerId="ADAL" clId="{D4B82117-1FC6-AB45-8B18-8CD6D9D7825D}" dt="2024-06-21T05:45:10.097" v="2577" actId="165"/>
          <ac:spMkLst>
            <pc:docMk/>
            <pc:sldMk cId="2182621195" sldId="294"/>
            <ac:spMk id="19" creationId="{55FC10FA-B51E-ED6C-7D1D-828603B071C7}"/>
          </ac:spMkLst>
        </pc:spChg>
        <pc:spChg chg="add mod topLvl">
          <ac:chgData name="Joaquin Gaw" userId="ea8ed697-e161-4793-87f4-b508619df552" providerId="ADAL" clId="{D4B82117-1FC6-AB45-8B18-8CD6D9D7825D}" dt="2024-06-21T05:45:10.097" v="2577" actId="165"/>
          <ac:spMkLst>
            <pc:docMk/>
            <pc:sldMk cId="2182621195" sldId="294"/>
            <ac:spMk id="20" creationId="{D059B4F0-BC74-A56A-F44E-5DAF8DE447B1}"/>
          </ac:spMkLst>
        </pc:spChg>
        <pc:spChg chg="add mod topLvl">
          <ac:chgData name="Joaquin Gaw" userId="ea8ed697-e161-4793-87f4-b508619df552" providerId="ADAL" clId="{D4B82117-1FC6-AB45-8B18-8CD6D9D7825D}" dt="2024-06-21T06:55:04.584" v="2623" actId="20577"/>
          <ac:spMkLst>
            <pc:docMk/>
            <pc:sldMk cId="2182621195" sldId="294"/>
            <ac:spMk id="21" creationId="{F052199A-E777-7E65-5833-3F440E412743}"/>
          </ac:spMkLst>
        </pc:spChg>
        <pc:spChg chg="add mod topLvl">
          <ac:chgData name="Joaquin Gaw" userId="ea8ed697-e161-4793-87f4-b508619df552" providerId="ADAL" clId="{D4B82117-1FC6-AB45-8B18-8CD6D9D7825D}" dt="2024-06-21T05:45:10.097" v="2577" actId="165"/>
          <ac:spMkLst>
            <pc:docMk/>
            <pc:sldMk cId="2182621195" sldId="294"/>
            <ac:spMk id="22" creationId="{4A772F67-036E-2256-70D6-94686B3907BD}"/>
          </ac:spMkLst>
        </pc:spChg>
        <pc:spChg chg="add mod topLvl">
          <ac:chgData name="Joaquin Gaw" userId="ea8ed697-e161-4793-87f4-b508619df552" providerId="ADAL" clId="{D4B82117-1FC6-AB45-8B18-8CD6D9D7825D}" dt="2024-06-21T05:45:10.097" v="2577" actId="165"/>
          <ac:spMkLst>
            <pc:docMk/>
            <pc:sldMk cId="2182621195" sldId="294"/>
            <ac:spMk id="23" creationId="{683E6C2E-F271-CBCA-9731-D52DCFFD111E}"/>
          </ac:spMkLst>
        </pc:spChg>
        <pc:spChg chg="add del mod">
          <ac:chgData name="Joaquin Gaw" userId="ea8ed697-e161-4793-87f4-b508619df552" providerId="ADAL" clId="{D4B82117-1FC6-AB45-8B18-8CD6D9D7825D}" dt="2024-06-20T23:51:50.423" v="2208" actId="478"/>
          <ac:spMkLst>
            <pc:docMk/>
            <pc:sldMk cId="2182621195" sldId="294"/>
            <ac:spMk id="24" creationId="{6450BFBA-9FC9-6049-CFEC-B26A12F2F914}"/>
          </ac:spMkLst>
        </pc:spChg>
        <pc:spChg chg="add del mod">
          <ac:chgData name="Joaquin Gaw" userId="ea8ed697-e161-4793-87f4-b508619df552" providerId="ADAL" clId="{D4B82117-1FC6-AB45-8B18-8CD6D9D7825D}" dt="2024-06-20T23:57:13.834" v="2276" actId="478"/>
          <ac:spMkLst>
            <pc:docMk/>
            <pc:sldMk cId="2182621195" sldId="294"/>
            <ac:spMk id="25" creationId="{0B1E0685-9798-A73E-0874-E49758EA49B0}"/>
          </ac:spMkLst>
        </pc:spChg>
        <pc:spChg chg="add mod">
          <ac:chgData name="Joaquin Gaw" userId="ea8ed697-e161-4793-87f4-b508619df552" providerId="ADAL" clId="{D4B82117-1FC6-AB45-8B18-8CD6D9D7825D}" dt="2024-06-22T07:22:36.741" v="2635" actId="207"/>
          <ac:spMkLst>
            <pc:docMk/>
            <pc:sldMk cId="2182621195" sldId="294"/>
            <ac:spMk id="38" creationId="{E2D82FFB-2A97-9970-54D7-65C5573C4B86}"/>
          </ac:spMkLst>
        </pc:spChg>
        <pc:spChg chg="add mod">
          <ac:chgData name="Joaquin Gaw" userId="ea8ed697-e161-4793-87f4-b508619df552" providerId="ADAL" clId="{D4B82117-1FC6-AB45-8B18-8CD6D9D7825D}" dt="2024-06-20T23:58:23.827" v="2312" actId="207"/>
          <ac:spMkLst>
            <pc:docMk/>
            <pc:sldMk cId="2182621195" sldId="294"/>
            <ac:spMk id="39" creationId="{91B7DFBB-34D3-D0BF-2219-0214FAA40303}"/>
          </ac:spMkLst>
        </pc:spChg>
        <pc:spChg chg="add mod topLvl">
          <ac:chgData name="Joaquin Gaw" userId="ea8ed697-e161-4793-87f4-b508619df552" providerId="ADAL" clId="{D4B82117-1FC6-AB45-8B18-8CD6D9D7825D}" dt="2024-06-21T05:46:23.021" v="2595" actId="1076"/>
          <ac:spMkLst>
            <pc:docMk/>
            <pc:sldMk cId="2182621195" sldId="294"/>
            <ac:spMk id="56" creationId="{C4B8FBB7-F042-4787-0EFE-94500617CA4F}"/>
          </ac:spMkLst>
        </pc:spChg>
        <pc:spChg chg="add mod">
          <ac:chgData name="Joaquin Gaw" userId="ea8ed697-e161-4793-87f4-b508619df552" providerId="ADAL" clId="{D4B82117-1FC6-AB45-8B18-8CD6D9D7825D}" dt="2024-06-21T05:45:38.899" v="2588" actId="20577"/>
          <ac:spMkLst>
            <pc:docMk/>
            <pc:sldMk cId="2182621195" sldId="294"/>
            <ac:spMk id="61" creationId="{AFBD7923-0DF1-9114-7115-9B864CE3CC07}"/>
          </ac:spMkLst>
        </pc:spChg>
        <pc:grpChg chg="add del mod">
          <ac:chgData name="Joaquin Gaw" userId="ea8ed697-e161-4793-87f4-b508619df552" providerId="ADAL" clId="{D4B82117-1FC6-AB45-8B18-8CD6D9D7825D}" dt="2024-06-21T05:28:24.875" v="2358" actId="165"/>
          <ac:grpSpMkLst>
            <pc:docMk/>
            <pc:sldMk cId="2182621195" sldId="294"/>
            <ac:grpSpMk id="37" creationId="{404E0DE0-FB2A-CF11-EC5C-F7A0A0D4D2E3}"/>
          </ac:grpSpMkLst>
        </pc:grpChg>
        <pc:grpChg chg="add del mod">
          <ac:chgData name="Joaquin Gaw" userId="ea8ed697-e161-4793-87f4-b508619df552" providerId="ADAL" clId="{D4B82117-1FC6-AB45-8B18-8CD6D9D7825D}" dt="2024-06-21T05:34:31.443" v="2476" actId="165"/>
          <ac:grpSpMkLst>
            <pc:docMk/>
            <pc:sldMk cId="2182621195" sldId="294"/>
            <ac:grpSpMk id="41" creationId="{DB7F9C21-93BE-E65C-AE4F-CD1C5D7B10D0}"/>
          </ac:grpSpMkLst>
        </pc:grpChg>
        <pc:grpChg chg="add del mod">
          <ac:chgData name="Joaquin Gaw" userId="ea8ed697-e161-4793-87f4-b508619df552" providerId="ADAL" clId="{D4B82117-1FC6-AB45-8B18-8CD6D9D7825D}" dt="2024-06-21T05:39:16.754" v="2530" actId="165"/>
          <ac:grpSpMkLst>
            <pc:docMk/>
            <pc:sldMk cId="2182621195" sldId="294"/>
            <ac:grpSpMk id="57" creationId="{D39F02E0-4227-3D97-945D-F52E30417018}"/>
          </ac:grpSpMkLst>
        </pc:grpChg>
        <pc:grpChg chg="add del mod">
          <ac:chgData name="Joaquin Gaw" userId="ea8ed697-e161-4793-87f4-b508619df552" providerId="ADAL" clId="{D4B82117-1FC6-AB45-8B18-8CD6D9D7825D}" dt="2024-06-21T05:45:10.097" v="2577" actId="165"/>
          <ac:grpSpMkLst>
            <pc:docMk/>
            <pc:sldMk cId="2182621195" sldId="294"/>
            <ac:grpSpMk id="58" creationId="{0CE148D4-6582-467A-B662-FC5A12162129}"/>
          </ac:grpSpMkLst>
        </pc:grpChg>
        <pc:grpChg chg="add mod">
          <ac:chgData name="Joaquin Gaw" userId="ea8ed697-e161-4793-87f4-b508619df552" providerId="ADAL" clId="{D4B82117-1FC6-AB45-8B18-8CD6D9D7825D}" dt="2024-06-21T06:55:17.023" v="2625" actId="404"/>
          <ac:grpSpMkLst>
            <pc:docMk/>
            <pc:sldMk cId="2182621195" sldId="294"/>
            <ac:grpSpMk id="1024" creationId="{C134E749-9E9C-88C5-D7DE-9CA9853498B7}"/>
          </ac:grpSpMkLst>
        </pc:grpChg>
        <pc:picChg chg="add mod topLvl">
          <ac:chgData name="Joaquin Gaw" userId="ea8ed697-e161-4793-87f4-b508619df552" providerId="ADAL" clId="{D4B82117-1FC6-AB45-8B18-8CD6D9D7825D}" dt="2024-06-21T05:45:18" v="2580" actId="1076"/>
          <ac:picMkLst>
            <pc:docMk/>
            <pc:sldMk cId="2182621195" sldId="294"/>
            <ac:picMk id="4" creationId="{60A9228B-2E28-EFE7-D85F-5A94D2584D2C}"/>
          </ac:picMkLst>
        </pc:picChg>
        <pc:picChg chg="add mod">
          <ac:chgData name="Joaquin Gaw" userId="ea8ed697-e161-4793-87f4-b508619df552" providerId="ADAL" clId="{D4B82117-1FC6-AB45-8B18-8CD6D9D7825D}" dt="2024-06-21T05:40:38.559" v="2538" actId="1076"/>
          <ac:picMkLst>
            <pc:docMk/>
            <pc:sldMk cId="2182621195" sldId="294"/>
            <ac:picMk id="1026" creationId="{7A909D20-61D4-172A-6515-FAF3325EF3D6}"/>
          </ac:picMkLst>
        </pc:picChg>
        <pc:picChg chg="add mod">
          <ac:chgData name="Joaquin Gaw" userId="ea8ed697-e161-4793-87f4-b508619df552" providerId="ADAL" clId="{D4B82117-1FC6-AB45-8B18-8CD6D9D7825D}" dt="2024-06-21T05:42:06.403" v="2548" actId="1076"/>
          <ac:picMkLst>
            <pc:docMk/>
            <pc:sldMk cId="2182621195" sldId="294"/>
            <ac:picMk id="1028" creationId="{751F5941-938F-7A2C-8E25-04F563971220}"/>
          </ac:picMkLst>
        </pc:picChg>
        <pc:picChg chg="add del mod">
          <ac:chgData name="Joaquin Gaw" userId="ea8ed697-e161-4793-87f4-b508619df552" providerId="ADAL" clId="{D4B82117-1FC6-AB45-8B18-8CD6D9D7825D}" dt="2024-06-21T05:43:21.917" v="2561" actId="1076"/>
          <ac:picMkLst>
            <pc:docMk/>
            <pc:sldMk cId="2182621195" sldId="294"/>
            <ac:picMk id="1030" creationId="{14044031-F377-D556-7C8A-225E3DF831BE}"/>
          </ac:picMkLst>
        </pc:picChg>
        <pc:picChg chg="add mod">
          <ac:chgData name="Joaquin Gaw" userId="ea8ed697-e161-4793-87f4-b508619df552" providerId="ADAL" clId="{D4B82117-1FC6-AB45-8B18-8CD6D9D7825D}" dt="2024-06-21T05:44:19.439" v="2569" actId="1076"/>
          <ac:picMkLst>
            <pc:docMk/>
            <pc:sldMk cId="2182621195" sldId="294"/>
            <ac:picMk id="1032" creationId="{49122E55-1554-F473-44F0-2435D4321EDD}"/>
          </ac:picMkLst>
        </pc:picChg>
        <pc:picChg chg="add mod">
          <ac:chgData name="Joaquin Gaw" userId="ea8ed697-e161-4793-87f4-b508619df552" providerId="ADAL" clId="{D4B82117-1FC6-AB45-8B18-8CD6D9D7825D}" dt="2024-06-21T05:46:53.521" v="2603" actId="1076"/>
          <ac:picMkLst>
            <pc:docMk/>
            <pc:sldMk cId="2182621195" sldId="294"/>
            <ac:picMk id="1034" creationId="{B47E111C-2055-C1F9-957B-3D18B571418D}"/>
          </ac:picMkLst>
        </pc:picChg>
        <pc:cxnChg chg="add del mod topLvl">
          <ac:chgData name="Joaquin Gaw" userId="ea8ed697-e161-4793-87f4-b508619df552" providerId="ADAL" clId="{D4B82117-1FC6-AB45-8B18-8CD6D9D7825D}" dt="2024-06-21T05:32:31.809" v="2451" actId="478"/>
          <ac:cxnSpMkLst>
            <pc:docMk/>
            <pc:sldMk cId="2182621195" sldId="294"/>
            <ac:cxnSpMk id="27" creationId="{FE621C6D-6D9C-AC91-1D3A-5E0156E9E58A}"/>
          </ac:cxnSpMkLst>
        </pc:cxnChg>
        <pc:cxnChg chg="add del mod topLvl">
          <ac:chgData name="Joaquin Gaw" userId="ea8ed697-e161-4793-87f4-b508619df552" providerId="ADAL" clId="{D4B82117-1FC6-AB45-8B18-8CD6D9D7825D}" dt="2024-06-21T05:32:30.643" v="2450" actId="478"/>
          <ac:cxnSpMkLst>
            <pc:docMk/>
            <pc:sldMk cId="2182621195" sldId="294"/>
            <ac:cxnSpMk id="30" creationId="{0FFE67F6-5CF2-E783-583C-637D1D3DF4BC}"/>
          </ac:cxnSpMkLst>
        </pc:cxnChg>
        <pc:cxnChg chg="add del mod topLvl">
          <ac:chgData name="Joaquin Gaw" userId="ea8ed697-e161-4793-87f4-b508619df552" providerId="ADAL" clId="{D4B82117-1FC6-AB45-8B18-8CD6D9D7825D}" dt="2024-06-21T05:32:29.140" v="2449" actId="478"/>
          <ac:cxnSpMkLst>
            <pc:docMk/>
            <pc:sldMk cId="2182621195" sldId="294"/>
            <ac:cxnSpMk id="31" creationId="{6D79F916-D9C1-1A46-1659-474AC9046B56}"/>
          </ac:cxnSpMkLst>
        </pc:cxnChg>
        <pc:cxnChg chg="add mod topLvl">
          <ac:chgData name="Joaquin Gaw" userId="ea8ed697-e161-4793-87f4-b508619df552" providerId="ADAL" clId="{D4B82117-1FC6-AB45-8B18-8CD6D9D7825D}" dt="2024-06-21T05:45:10.097" v="2577" actId="165"/>
          <ac:cxnSpMkLst>
            <pc:docMk/>
            <pc:sldMk cId="2182621195" sldId="294"/>
            <ac:cxnSpMk id="43" creationId="{059C9EA2-522D-5F75-F268-09212833B544}"/>
          </ac:cxnSpMkLst>
        </pc:cxnChg>
        <pc:cxnChg chg="add mod topLvl">
          <ac:chgData name="Joaquin Gaw" userId="ea8ed697-e161-4793-87f4-b508619df552" providerId="ADAL" clId="{D4B82117-1FC6-AB45-8B18-8CD6D9D7825D}" dt="2024-06-21T05:45:10.097" v="2577" actId="165"/>
          <ac:cxnSpMkLst>
            <pc:docMk/>
            <pc:sldMk cId="2182621195" sldId="294"/>
            <ac:cxnSpMk id="45" creationId="{70885E87-9E7C-A39B-81C0-B69C10E362C5}"/>
          </ac:cxnSpMkLst>
        </pc:cxnChg>
        <pc:cxnChg chg="add mod topLvl">
          <ac:chgData name="Joaquin Gaw" userId="ea8ed697-e161-4793-87f4-b508619df552" providerId="ADAL" clId="{D4B82117-1FC6-AB45-8B18-8CD6D9D7825D}" dt="2024-06-21T05:45:10.097" v="2577" actId="165"/>
          <ac:cxnSpMkLst>
            <pc:docMk/>
            <pc:sldMk cId="2182621195" sldId="294"/>
            <ac:cxnSpMk id="47" creationId="{8DB8CEA8-5936-63EF-0327-4CFA2CE6F7CD}"/>
          </ac:cxnSpMkLst>
        </pc:cxnChg>
        <pc:cxnChg chg="add mod topLvl">
          <ac:chgData name="Joaquin Gaw" userId="ea8ed697-e161-4793-87f4-b508619df552" providerId="ADAL" clId="{D4B82117-1FC6-AB45-8B18-8CD6D9D7825D}" dt="2024-06-21T05:45:18" v="2580" actId="1076"/>
          <ac:cxnSpMkLst>
            <pc:docMk/>
            <pc:sldMk cId="2182621195" sldId="294"/>
            <ac:cxnSpMk id="49" creationId="{02337125-B8A8-F0A2-4A09-AE7D98331E7D}"/>
          </ac:cxnSpMkLst>
        </pc:cxnChg>
        <pc:cxnChg chg="add mod topLvl">
          <ac:chgData name="Joaquin Gaw" userId="ea8ed697-e161-4793-87f4-b508619df552" providerId="ADAL" clId="{D4B82117-1FC6-AB45-8B18-8CD6D9D7825D}" dt="2024-06-21T05:45:10.097" v="2577" actId="165"/>
          <ac:cxnSpMkLst>
            <pc:docMk/>
            <pc:sldMk cId="2182621195" sldId="294"/>
            <ac:cxnSpMk id="51" creationId="{260F6347-E924-2406-D457-233C51F89FEA}"/>
          </ac:cxnSpMkLst>
        </pc:cxnChg>
        <pc:cxnChg chg="add mod topLvl">
          <ac:chgData name="Joaquin Gaw" userId="ea8ed697-e161-4793-87f4-b508619df552" providerId="ADAL" clId="{D4B82117-1FC6-AB45-8B18-8CD6D9D7825D}" dt="2024-06-21T05:45:10.097" v="2577" actId="165"/>
          <ac:cxnSpMkLst>
            <pc:docMk/>
            <pc:sldMk cId="2182621195" sldId="294"/>
            <ac:cxnSpMk id="53" creationId="{6C45922C-3196-901A-C8EB-82FD0957069D}"/>
          </ac:cxnSpMkLst>
        </pc:cxnChg>
        <pc:cxnChg chg="add mod topLvl">
          <ac:chgData name="Joaquin Gaw" userId="ea8ed697-e161-4793-87f4-b508619df552" providerId="ADAL" clId="{D4B82117-1FC6-AB45-8B18-8CD6D9D7825D}" dt="2024-06-21T05:45:10.097" v="2577" actId="165"/>
          <ac:cxnSpMkLst>
            <pc:docMk/>
            <pc:sldMk cId="2182621195" sldId="294"/>
            <ac:cxnSpMk id="55" creationId="{FF889218-D361-C984-FAF8-F499401A827F}"/>
          </ac:cxnSpMkLst>
        </pc:cxnChg>
        <pc:cxnChg chg="add mod">
          <ac:chgData name="Joaquin Gaw" userId="ea8ed697-e161-4793-87f4-b508619df552" providerId="ADAL" clId="{D4B82117-1FC6-AB45-8B18-8CD6D9D7825D}" dt="2024-06-21T05:44:39.649" v="2571" actId="1076"/>
          <ac:cxnSpMkLst>
            <pc:docMk/>
            <pc:sldMk cId="2182621195" sldId="294"/>
            <ac:cxnSpMk id="59" creationId="{0B90055B-FDB0-46F1-982B-D8FD625B7C1E}"/>
          </ac:cxnSpMkLst>
        </pc:cxnChg>
        <pc:cxnChg chg="add mod">
          <ac:chgData name="Joaquin Gaw" userId="ea8ed697-e161-4793-87f4-b508619df552" providerId="ADAL" clId="{D4B82117-1FC6-AB45-8B18-8CD6D9D7825D}" dt="2024-06-21T05:44:47.378" v="2574" actId="1076"/>
          <ac:cxnSpMkLst>
            <pc:docMk/>
            <pc:sldMk cId="2182621195" sldId="294"/>
            <ac:cxnSpMk id="60" creationId="{814A8666-A49A-52F4-6037-E5EFF120510A}"/>
          </ac:cxnSpMkLst>
        </pc:cxnChg>
        <pc:cxnChg chg="add mod">
          <ac:chgData name="Joaquin Gaw" userId="ea8ed697-e161-4793-87f4-b508619df552" providerId="ADAL" clId="{D4B82117-1FC6-AB45-8B18-8CD6D9D7825D}" dt="2024-06-21T05:47:11.225" v="2606" actId="14100"/>
          <ac:cxnSpMkLst>
            <pc:docMk/>
            <pc:sldMk cId="2182621195" sldId="294"/>
            <ac:cxnSpMk id="62" creationId="{D68C1652-E798-B7CE-CF9D-E2738DA5C410}"/>
          </ac:cxnSpMkLst>
        </pc:cxnChg>
      </pc:sldChg>
      <pc:sldChg chg="addSp delSp modSp add mod">
        <pc:chgData name="Joaquin Gaw" userId="ea8ed697-e161-4793-87f4-b508619df552" providerId="ADAL" clId="{D4B82117-1FC6-AB45-8B18-8CD6D9D7825D}" dt="2024-06-30T22:59:08.643" v="3748" actId="20577"/>
        <pc:sldMkLst>
          <pc:docMk/>
          <pc:sldMk cId="482439540" sldId="295"/>
        </pc:sldMkLst>
        <pc:spChg chg="mod">
          <ac:chgData name="Joaquin Gaw" userId="ea8ed697-e161-4793-87f4-b508619df552" providerId="ADAL" clId="{D4B82117-1FC6-AB45-8B18-8CD6D9D7825D}" dt="2024-06-20T07:33:22.783" v="1261" actId="255"/>
          <ac:spMkLst>
            <pc:docMk/>
            <pc:sldMk cId="482439540" sldId="295"/>
            <ac:spMk id="2" creationId="{EBE8F3B4-CC3D-4466-40E2-5BC28DD8DF66}"/>
          </ac:spMkLst>
        </pc:spChg>
        <pc:spChg chg="del mod">
          <ac:chgData name="Joaquin Gaw" userId="ea8ed697-e161-4793-87f4-b508619df552" providerId="ADAL" clId="{D4B82117-1FC6-AB45-8B18-8CD6D9D7825D}" dt="2024-06-20T06:11:17.857" v="311" actId="478"/>
          <ac:spMkLst>
            <pc:docMk/>
            <pc:sldMk cId="482439540" sldId="295"/>
            <ac:spMk id="3" creationId="{5B68399D-040E-72E1-5BE1-82559BC616F7}"/>
          </ac:spMkLst>
        </pc:spChg>
        <pc:spChg chg="add mod">
          <ac:chgData name="Joaquin Gaw" userId="ea8ed697-e161-4793-87f4-b508619df552" providerId="ADAL" clId="{D4B82117-1FC6-AB45-8B18-8CD6D9D7825D}" dt="2024-06-30T22:59:08.643" v="3748" actId="20577"/>
          <ac:spMkLst>
            <pc:docMk/>
            <pc:sldMk cId="482439540" sldId="295"/>
            <ac:spMk id="3" creationId="{D5F8FC42-0E78-A53F-0873-89EE1E128D6A}"/>
          </ac:spMkLst>
        </pc:spChg>
        <pc:spChg chg="add del mod">
          <ac:chgData name="Joaquin Gaw" userId="ea8ed697-e161-4793-87f4-b508619df552" providerId="ADAL" clId="{D4B82117-1FC6-AB45-8B18-8CD6D9D7825D}" dt="2024-06-20T06:11:24.484" v="314" actId="478"/>
          <ac:spMkLst>
            <pc:docMk/>
            <pc:sldMk cId="482439540" sldId="295"/>
            <ac:spMk id="4" creationId="{CFEA791C-4A72-F97A-AC0F-B0C447709A42}"/>
          </ac:spMkLst>
        </pc:spChg>
        <pc:spChg chg="mod">
          <ac:chgData name="Joaquin Gaw" userId="ea8ed697-e161-4793-87f4-b508619df552" providerId="ADAL" clId="{D4B82117-1FC6-AB45-8B18-8CD6D9D7825D}" dt="2024-06-22T08:40:33.801" v="2715" actId="113"/>
          <ac:spMkLst>
            <pc:docMk/>
            <pc:sldMk cId="482439540" sldId="295"/>
            <ac:spMk id="4" creationId="{FFFB4126-3997-6940-AD80-FFEB8E07B371}"/>
          </ac:spMkLst>
        </pc:spChg>
      </pc:sldChg>
      <pc:sldChg chg="addSp delSp modSp add mod setBg">
        <pc:chgData name="Joaquin Gaw" userId="ea8ed697-e161-4793-87f4-b508619df552" providerId="ADAL" clId="{D4B82117-1FC6-AB45-8B18-8CD6D9D7825D}" dt="2024-06-22T09:01:31.608" v="2885" actId="1076"/>
        <pc:sldMkLst>
          <pc:docMk/>
          <pc:sldMk cId="2421677329" sldId="296"/>
        </pc:sldMkLst>
        <pc:spChg chg="add del mod">
          <ac:chgData name="Joaquin Gaw" userId="ea8ed697-e161-4793-87f4-b508619df552" providerId="ADAL" clId="{D4B82117-1FC6-AB45-8B18-8CD6D9D7825D}" dt="2024-06-22T08:49:56.670" v="2760" actId="478"/>
          <ac:spMkLst>
            <pc:docMk/>
            <pc:sldMk cId="2421677329" sldId="296"/>
            <ac:spMk id="2" creationId="{DA9A5C68-1959-E597-EF6A-231CA402D927}"/>
          </ac:spMkLst>
        </pc:spChg>
        <pc:spChg chg="del mod">
          <ac:chgData name="Joaquin Gaw" userId="ea8ed697-e161-4793-87f4-b508619df552" providerId="ADAL" clId="{D4B82117-1FC6-AB45-8B18-8CD6D9D7825D}" dt="2024-06-20T21:07:00.081" v="1374" actId="478"/>
          <ac:spMkLst>
            <pc:docMk/>
            <pc:sldMk cId="2421677329" sldId="296"/>
            <ac:spMk id="2" creationId="{EBE8F3B4-CC3D-4466-40E2-5BC28DD8DF66}"/>
          </ac:spMkLst>
        </pc:spChg>
        <pc:spChg chg="add del mod topLvl">
          <ac:chgData name="Joaquin Gaw" userId="ea8ed697-e161-4793-87f4-b508619df552" providerId="ADAL" clId="{D4B82117-1FC6-AB45-8B18-8CD6D9D7825D}" dt="2024-06-20T23:55:47.821" v="2263"/>
          <ac:spMkLst>
            <pc:docMk/>
            <pc:sldMk cId="2421677329" sldId="296"/>
            <ac:spMk id="3" creationId="{22D005C7-4922-FD3B-CE0F-63901C36DD5F}"/>
          </ac:spMkLst>
        </pc:spChg>
        <pc:spChg chg="del">
          <ac:chgData name="Joaquin Gaw" userId="ea8ed697-e161-4793-87f4-b508619df552" providerId="ADAL" clId="{D4B82117-1FC6-AB45-8B18-8CD6D9D7825D}" dt="2024-06-20T06:03:48.309" v="275" actId="478"/>
          <ac:spMkLst>
            <pc:docMk/>
            <pc:sldMk cId="2421677329" sldId="296"/>
            <ac:spMk id="3" creationId="{5B68399D-040E-72E1-5BE1-82559BC616F7}"/>
          </ac:spMkLst>
        </pc:spChg>
        <pc:spChg chg="add del mod">
          <ac:chgData name="Joaquin Gaw" userId="ea8ed697-e161-4793-87f4-b508619df552" providerId="ADAL" clId="{D4B82117-1FC6-AB45-8B18-8CD6D9D7825D}" dt="2024-06-22T08:56:59.708" v="2835" actId="478"/>
          <ac:spMkLst>
            <pc:docMk/>
            <pc:sldMk cId="2421677329" sldId="296"/>
            <ac:spMk id="3" creationId="{CFA31116-5CBB-0111-87C8-CB1A79722960}"/>
          </ac:spMkLst>
        </pc:spChg>
        <pc:spChg chg="del mod">
          <ac:chgData name="Joaquin Gaw" userId="ea8ed697-e161-4793-87f4-b508619df552" providerId="ADAL" clId="{D4B82117-1FC6-AB45-8B18-8CD6D9D7825D}" dt="2024-06-22T08:56:59.708" v="2835" actId="478"/>
          <ac:spMkLst>
            <pc:docMk/>
            <pc:sldMk cId="2421677329" sldId="296"/>
            <ac:spMk id="4" creationId="{4AE6C6C1-97B2-A428-A0F3-C0B4A8DC670D}"/>
          </ac:spMkLst>
        </pc:spChg>
        <pc:spChg chg="add del mod">
          <ac:chgData name="Joaquin Gaw" userId="ea8ed697-e161-4793-87f4-b508619df552" providerId="ADAL" clId="{D4B82117-1FC6-AB45-8B18-8CD6D9D7825D}" dt="2024-06-20T06:03:50.659" v="276" actId="478"/>
          <ac:spMkLst>
            <pc:docMk/>
            <pc:sldMk cId="2421677329" sldId="296"/>
            <ac:spMk id="5" creationId="{084D38CA-B1CE-0CC9-0510-DAAAFB310332}"/>
          </ac:spMkLst>
        </pc:spChg>
        <pc:spChg chg="mod">
          <ac:chgData name="Joaquin Gaw" userId="ea8ed697-e161-4793-87f4-b508619df552" providerId="ADAL" clId="{D4B82117-1FC6-AB45-8B18-8CD6D9D7825D}" dt="2024-06-22T08:56:39.746" v="2834" actId="20577"/>
          <ac:spMkLst>
            <pc:docMk/>
            <pc:sldMk cId="2421677329" sldId="296"/>
            <ac:spMk id="5" creationId="{A173005B-9AF4-22F3-AAAA-51716B283C5B}"/>
          </ac:spMkLst>
        </pc:spChg>
        <pc:spChg chg="add del mod topLvl">
          <ac:chgData name="Joaquin Gaw" userId="ea8ed697-e161-4793-87f4-b508619df552" providerId="ADAL" clId="{D4B82117-1FC6-AB45-8B18-8CD6D9D7825D}" dt="2024-06-20T23:56:44.725" v="2274"/>
          <ac:spMkLst>
            <pc:docMk/>
            <pc:sldMk cId="2421677329" sldId="296"/>
            <ac:spMk id="6" creationId="{324E44CD-684D-B79A-4946-F8F22CE51671}"/>
          </ac:spMkLst>
        </pc:spChg>
        <pc:spChg chg="add del mod">
          <ac:chgData name="Joaquin Gaw" userId="ea8ed697-e161-4793-87f4-b508619df552" providerId="ADAL" clId="{D4B82117-1FC6-AB45-8B18-8CD6D9D7825D}" dt="2024-06-20T06:04:22.130" v="280" actId="478"/>
          <ac:spMkLst>
            <pc:docMk/>
            <pc:sldMk cId="2421677329" sldId="296"/>
            <ac:spMk id="6" creationId="{8B7A8B60-20DD-F8A9-F181-CC5A7B6288A7}"/>
          </ac:spMkLst>
        </pc:spChg>
        <pc:spChg chg="add del mod">
          <ac:chgData name="Joaquin Gaw" userId="ea8ed697-e161-4793-87f4-b508619df552" providerId="ADAL" clId="{D4B82117-1FC6-AB45-8B18-8CD6D9D7825D}" dt="2024-06-20T21:07:02.176" v="1375" actId="478"/>
          <ac:spMkLst>
            <pc:docMk/>
            <pc:sldMk cId="2421677329" sldId="296"/>
            <ac:spMk id="6" creationId="{B4DF344E-AF0C-86BB-8BB7-DDC35A7FB700}"/>
          </ac:spMkLst>
        </pc:spChg>
        <pc:spChg chg="add mod">
          <ac:chgData name="Joaquin Gaw" userId="ea8ed697-e161-4793-87f4-b508619df552" providerId="ADAL" clId="{D4B82117-1FC6-AB45-8B18-8CD6D9D7825D}" dt="2024-06-20T21:07:11.645" v="1412" actId="20577"/>
          <ac:spMkLst>
            <pc:docMk/>
            <pc:sldMk cId="2421677329" sldId="296"/>
            <ac:spMk id="7" creationId="{CDB5AE14-C123-572B-EE99-3BA50DAE9A33}"/>
          </ac:spMkLst>
        </pc:spChg>
        <pc:spChg chg="add del">
          <ac:chgData name="Joaquin Gaw" userId="ea8ed697-e161-4793-87f4-b508619df552" providerId="ADAL" clId="{D4B82117-1FC6-AB45-8B18-8CD6D9D7825D}" dt="2024-06-20T06:04:30.874" v="282" actId="478"/>
          <ac:spMkLst>
            <pc:docMk/>
            <pc:sldMk cId="2421677329" sldId="296"/>
            <ac:spMk id="7" creationId="{E3B0BD72-C63F-886E-7E5D-DAA915CDF22D}"/>
          </ac:spMkLst>
        </pc:spChg>
        <pc:spChg chg="mod">
          <ac:chgData name="Joaquin Gaw" userId="ea8ed697-e161-4793-87f4-b508619df552" providerId="ADAL" clId="{D4B82117-1FC6-AB45-8B18-8CD6D9D7825D}" dt="2024-06-22T08:52:24.352" v="2773"/>
          <ac:spMkLst>
            <pc:docMk/>
            <pc:sldMk cId="2421677329" sldId="296"/>
            <ac:spMk id="8" creationId="{07BF087E-444B-D32F-DC37-71A53BF9F390}"/>
          </ac:spMkLst>
        </pc:spChg>
        <pc:spChg chg="add del mod topLvl">
          <ac:chgData name="Joaquin Gaw" userId="ea8ed697-e161-4793-87f4-b508619df552" providerId="ADAL" clId="{D4B82117-1FC6-AB45-8B18-8CD6D9D7825D}" dt="2024-06-20T23:56:05.530" v="2268"/>
          <ac:spMkLst>
            <pc:docMk/>
            <pc:sldMk cId="2421677329" sldId="296"/>
            <ac:spMk id="8" creationId="{1B0EBC8B-EE7A-01D5-404F-53B58A150873}"/>
          </ac:spMkLst>
        </pc:spChg>
        <pc:spChg chg="add del mod topLvl">
          <ac:chgData name="Joaquin Gaw" userId="ea8ed697-e161-4793-87f4-b508619df552" providerId="ADAL" clId="{D4B82117-1FC6-AB45-8B18-8CD6D9D7825D}" dt="2024-06-20T23:55:47.821" v="2263"/>
          <ac:spMkLst>
            <pc:docMk/>
            <pc:sldMk cId="2421677329" sldId="296"/>
            <ac:spMk id="9" creationId="{9991999A-A3A4-E8AA-7561-ADCFD237F0E9}"/>
          </ac:spMkLst>
        </pc:spChg>
        <pc:spChg chg="add del mod">
          <ac:chgData name="Joaquin Gaw" userId="ea8ed697-e161-4793-87f4-b508619df552" providerId="ADAL" clId="{D4B82117-1FC6-AB45-8B18-8CD6D9D7825D}" dt="2024-06-20T23:56:44.725" v="2274"/>
          <ac:spMkLst>
            <pc:docMk/>
            <pc:sldMk cId="2421677329" sldId="296"/>
            <ac:spMk id="11" creationId="{2DD93DF5-E517-A793-D66A-3571B6E49895}"/>
          </ac:spMkLst>
        </pc:spChg>
        <pc:spChg chg="add del mod">
          <ac:chgData name="Joaquin Gaw" userId="ea8ed697-e161-4793-87f4-b508619df552" providerId="ADAL" clId="{D4B82117-1FC6-AB45-8B18-8CD6D9D7825D}" dt="2024-06-20T23:56:05.530" v="2268"/>
          <ac:spMkLst>
            <pc:docMk/>
            <pc:sldMk cId="2421677329" sldId="296"/>
            <ac:spMk id="12" creationId="{31F2B7C3-317C-C2CD-D78F-18DDFDBADCC8}"/>
          </ac:spMkLst>
        </pc:spChg>
        <pc:spChg chg="add del mod">
          <ac:chgData name="Joaquin Gaw" userId="ea8ed697-e161-4793-87f4-b508619df552" providerId="ADAL" clId="{D4B82117-1FC6-AB45-8B18-8CD6D9D7825D}" dt="2024-06-22T08:56:59.708" v="2835" actId="478"/>
          <ac:spMkLst>
            <pc:docMk/>
            <pc:sldMk cId="2421677329" sldId="296"/>
            <ac:spMk id="12" creationId="{71DDFABA-DB3A-B3E5-0CA0-99D88DBE4030}"/>
          </ac:spMkLst>
        </pc:spChg>
        <pc:spChg chg="del mod">
          <ac:chgData name="Joaquin Gaw" userId="ea8ed697-e161-4793-87f4-b508619df552" providerId="ADAL" clId="{D4B82117-1FC6-AB45-8B18-8CD6D9D7825D}" dt="2024-06-20T23:56:29.660" v="2271"/>
          <ac:spMkLst>
            <pc:docMk/>
            <pc:sldMk cId="2421677329" sldId="296"/>
            <ac:spMk id="13" creationId="{CC507E26-62F8-9BD2-3857-0FFFAA9666E4}"/>
          </ac:spMkLst>
        </pc:spChg>
        <pc:spChg chg="add del mod">
          <ac:chgData name="Joaquin Gaw" userId="ea8ed697-e161-4793-87f4-b508619df552" providerId="ADAL" clId="{D4B82117-1FC6-AB45-8B18-8CD6D9D7825D}" dt="2024-06-20T23:56:29.660" v="2271"/>
          <ac:spMkLst>
            <pc:docMk/>
            <pc:sldMk cId="2421677329" sldId="296"/>
            <ac:spMk id="14" creationId="{8B3EA9C7-AB02-8EAB-66BC-910F6242E8C1}"/>
          </ac:spMkLst>
        </pc:spChg>
        <pc:spChg chg="add del mod">
          <ac:chgData name="Joaquin Gaw" userId="ea8ed697-e161-4793-87f4-b508619df552" providerId="ADAL" clId="{D4B82117-1FC6-AB45-8B18-8CD6D9D7825D}" dt="2024-06-22T08:51:37.661" v="2767" actId="207"/>
          <ac:spMkLst>
            <pc:docMk/>
            <pc:sldMk cId="2421677329" sldId="296"/>
            <ac:spMk id="15" creationId="{3653AE88-38AA-172F-9A92-A40034F8D406}"/>
          </ac:spMkLst>
        </pc:spChg>
        <pc:spChg chg="mod">
          <ac:chgData name="Joaquin Gaw" userId="ea8ed697-e161-4793-87f4-b508619df552" providerId="ADAL" clId="{D4B82117-1FC6-AB45-8B18-8CD6D9D7825D}" dt="2024-06-20T23:56:36.989" v="2273"/>
          <ac:spMkLst>
            <pc:docMk/>
            <pc:sldMk cId="2421677329" sldId="296"/>
            <ac:spMk id="16" creationId="{924566A5-C9FE-29AB-6CFB-B96C14838552}"/>
          </ac:spMkLst>
        </pc:spChg>
        <pc:spChg chg="add del mod">
          <ac:chgData name="Joaquin Gaw" userId="ea8ed697-e161-4793-87f4-b508619df552" providerId="ADAL" clId="{D4B82117-1FC6-AB45-8B18-8CD6D9D7825D}" dt="2024-06-22T08:51:43.611" v="2768" actId="207"/>
          <ac:spMkLst>
            <pc:docMk/>
            <pc:sldMk cId="2421677329" sldId="296"/>
            <ac:spMk id="17" creationId="{1BD2BDE7-040A-0A3D-203F-0441C1E151B3}"/>
          </ac:spMkLst>
        </pc:spChg>
        <pc:spChg chg="add mod">
          <ac:chgData name="Joaquin Gaw" userId="ea8ed697-e161-4793-87f4-b508619df552" providerId="ADAL" clId="{D4B82117-1FC6-AB45-8B18-8CD6D9D7825D}" dt="2024-06-22T09:01:26.674" v="2884" actId="1076"/>
          <ac:spMkLst>
            <pc:docMk/>
            <pc:sldMk cId="2421677329" sldId="296"/>
            <ac:spMk id="23" creationId="{8BC1D3FD-9EA8-EA2C-0E46-1490DD193934}"/>
          </ac:spMkLst>
        </pc:spChg>
        <pc:spChg chg="add mod">
          <ac:chgData name="Joaquin Gaw" userId="ea8ed697-e161-4793-87f4-b508619df552" providerId="ADAL" clId="{D4B82117-1FC6-AB45-8B18-8CD6D9D7825D}" dt="2024-06-22T09:01:31.608" v="2885" actId="1076"/>
          <ac:spMkLst>
            <pc:docMk/>
            <pc:sldMk cId="2421677329" sldId="296"/>
            <ac:spMk id="24" creationId="{37D29171-117A-98E2-63B2-BB789CB9DC0A}"/>
          </ac:spMkLst>
        </pc:spChg>
        <pc:spChg chg="add mod">
          <ac:chgData name="Joaquin Gaw" userId="ea8ed697-e161-4793-87f4-b508619df552" providerId="ADAL" clId="{D4B82117-1FC6-AB45-8B18-8CD6D9D7825D}" dt="2024-06-22T09:00:58.283" v="2880" actId="1076"/>
          <ac:spMkLst>
            <pc:docMk/>
            <pc:sldMk cId="2421677329" sldId="296"/>
            <ac:spMk id="25" creationId="{FB55893E-18E8-0A11-CE0C-F886AF3C1AA7}"/>
          </ac:spMkLst>
        </pc:spChg>
        <pc:spChg chg="add mod">
          <ac:chgData name="Joaquin Gaw" userId="ea8ed697-e161-4793-87f4-b508619df552" providerId="ADAL" clId="{D4B82117-1FC6-AB45-8B18-8CD6D9D7825D}" dt="2024-06-22T09:00:49.835" v="2878" actId="1076"/>
          <ac:spMkLst>
            <pc:docMk/>
            <pc:sldMk cId="2421677329" sldId="296"/>
            <ac:spMk id="27" creationId="{17FDAF72-A21E-B84B-281F-CF26EFD7B855}"/>
          </ac:spMkLst>
        </pc:spChg>
        <pc:grpChg chg="add del mod">
          <ac:chgData name="Joaquin Gaw" userId="ea8ed697-e161-4793-87f4-b508619df552" providerId="ADAL" clId="{D4B82117-1FC6-AB45-8B18-8CD6D9D7825D}" dt="2024-06-20T23:55:41.403" v="2262" actId="165"/>
          <ac:grpSpMkLst>
            <pc:docMk/>
            <pc:sldMk cId="2421677329" sldId="296"/>
            <ac:grpSpMk id="2" creationId="{AB22E41E-D5B8-BAAD-DA95-726600C31F4F}"/>
          </ac:grpSpMkLst>
        </pc:grpChg>
        <pc:grpChg chg="add del mod">
          <ac:chgData name="Joaquin Gaw" userId="ea8ed697-e161-4793-87f4-b508619df552" providerId="ADAL" clId="{D4B82117-1FC6-AB45-8B18-8CD6D9D7825D}" dt="2024-06-22T08:56:59.708" v="2835" actId="478"/>
          <ac:grpSpMkLst>
            <pc:docMk/>
            <pc:sldMk cId="2421677329" sldId="296"/>
            <ac:grpSpMk id="6" creationId="{98BA9F08-3F46-0BF0-DFE1-DA51A84EE09B}"/>
          </ac:grpSpMkLst>
        </pc:grpChg>
        <pc:grpChg chg="add del mod">
          <ac:chgData name="Joaquin Gaw" userId="ea8ed697-e161-4793-87f4-b508619df552" providerId="ADAL" clId="{D4B82117-1FC6-AB45-8B18-8CD6D9D7825D}" dt="2024-06-20T23:55:32.900" v="2261" actId="164"/>
          <ac:grpSpMkLst>
            <pc:docMk/>
            <pc:sldMk cId="2421677329" sldId="296"/>
            <ac:grpSpMk id="10" creationId="{7F571ADA-8B04-FB6D-DDF0-0B0C7F001C0F}"/>
          </ac:grpSpMkLst>
        </pc:grpChg>
        <pc:picChg chg="del mod">
          <ac:chgData name="Joaquin Gaw" userId="ea8ed697-e161-4793-87f4-b508619df552" providerId="ADAL" clId="{D4B82117-1FC6-AB45-8B18-8CD6D9D7825D}" dt="2024-06-20T06:07:33.820" v="291" actId="478"/>
          <ac:picMkLst>
            <pc:docMk/>
            <pc:sldMk cId="2421677329" sldId="296"/>
            <ac:picMk id="3" creationId="{76A2863C-E2F5-C5CC-F8D4-44EDBCD76BC3}"/>
          </ac:picMkLst>
        </pc:picChg>
        <pc:picChg chg="mod">
          <ac:chgData name="Joaquin Gaw" userId="ea8ed697-e161-4793-87f4-b508619df552" providerId="ADAL" clId="{D4B82117-1FC6-AB45-8B18-8CD6D9D7825D}" dt="2024-06-22T08:52:24.352" v="2773"/>
          <ac:picMkLst>
            <pc:docMk/>
            <pc:sldMk cId="2421677329" sldId="296"/>
            <ac:picMk id="9" creationId="{6DE01302-EC62-3404-ED64-53F8C1565F1F}"/>
          </ac:picMkLst>
        </pc:picChg>
        <pc:picChg chg="add del mod">
          <ac:chgData name="Joaquin Gaw" userId="ea8ed697-e161-4793-87f4-b508619df552" providerId="ADAL" clId="{D4B82117-1FC6-AB45-8B18-8CD6D9D7825D}" dt="2024-06-22T08:52:48.203" v="2779" actId="478"/>
          <ac:picMkLst>
            <pc:docMk/>
            <pc:sldMk cId="2421677329" sldId="296"/>
            <ac:picMk id="10" creationId="{293FC98F-AC8C-37F9-A1DE-577791A7F2C8}"/>
          </ac:picMkLst>
        </pc:picChg>
        <pc:picChg chg="add del mod">
          <ac:chgData name="Joaquin Gaw" userId="ea8ed697-e161-4793-87f4-b508619df552" providerId="ADAL" clId="{D4B82117-1FC6-AB45-8B18-8CD6D9D7825D}" dt="2024-06-22T08:56:59.708" v="2835" actId="478"/>
          <ac:picMkLst>
            <pc:docMk/>
            <pc:sldMk cId="2421677329" sldId="296"/>
            <ac:picMk id="11" creationId="{490F0F33-240C-00DA-9531-BA5F59356A20}"/>
          </ac:picMkLst>
        </pc:picChg>
        <pc:picChg chg="add del mod">
          <ac:chgData name="Joaquin Gaw" userId="ea8ed697-e161-4793-87f4-b508619df552" providerId="ADAL" clId="{D4B82117-1FC6-AB45-8B18-8CD6D9D7825D}" dt="2024-06-22T09:00:14.442" v="2866" actId="478"/>
          <ac:picMkLst>
            <pc:docMk/>
            <pc:sldMk cId="2421677329" sldId="296"/>
            <ac:picMk id="14" creationId="{3A86531F-486C-844A-ECDE-E152C96CDA8F}"/>
          </ac:picMkLst>
        </pc:picChg>
        <pc:picChg chg="add del mod">
          <ac:chgData name="Joaquin Gaw" userId="ea8ed697-e161-4793-87f4-b508619df552" providerId="ADAL" clId="{D4B82117-1FC6-AB45-8B18-8CD6D9D7825D}" dt="2024-06-22T09:00:02.805" v="2861" actId="478"/>
          <ac:picMkLst>
            <pc:docMk/>
            <pc:sldMk cId="2421677329" sldId="296"/>
            <ac:picMk id="18" creationId="{91BD2421-B6A8-2FDE-0D95-5CAEB343A2D9}"/>
          </ac:picMkLst>
        </pc:picChg>
        <pc:picChg chg="add del mod">
          <ac:chgData name="Joaquin Gaw" userId="ea8ed697-e161-4793-87f4-b508619df552" providerId="ADAL" clId="{D4B82117-1FC6-AB45-8B18-8CD6D9D7825D}" dt="2024-06-22T09:00:46.163" v="2877" actId="478"/>
          <ac:picMkLst>
            <pc:docMk/>
            <pc:sldMk cId="2421677329" sldId="296"/>
            <ac:picMk id="20" creationId="{D512E81A-4FEE-A5CB-61A5-8EBF4B2B7E6D}"/>
          </ac:picMkLst>
        </pc:picChg>
        <pc:picChg chg="add del mod">
          <ac:chgData name="Joaquin Gaw" userId="ea8ed697-e161-4793-87f4-b508619df552" providerId="ADAL" clId="{D4B82117-1FC6-AB45-8B18-8CD6D9D7825D}" dt="2024-06-22T09:00:27.110" v="2871" actId="478"/>
          <ac:picMkLst>
            <pc:docMk/>
            <pc:sldMk cId="2421677329" sldId="296"/>
            <ac:picMk id="22" creationId="{49C875D6-3DCE-2A05-81EA-07F6679D3DBE}"/>
          </ac:picMkLst>
        </pc:picChg>
        <pc:picChg chg="add del mod">
          <ac:chgData name="Joaquin Gaw" userId="ea8ed697-e161-4793-87f4-b508619df552" providerId="ADAL" clId="{D4B82117-1FC6-AB45-8B18-8CD6D9D7825D}" dt="2024-06-22T09:00:38.658" v="2874" actId="478"/>
          <ac:picMkLst>
            <pc:docMk/>
            <pc:sldMk cId="2421677329" sldId="296"/>
            <ac:picMk id="26" creationId="{AEF4AF06-04F8-1E31-2E54-57D31351D7B5}"/>
          </ac:picMkLst>
        </pc:picChg>
      </pc:sldChg>
      <pc:sldChg chg="addSp delSp modSp mod setBg">
        <pc:chgData name="Joaquin Gaw" userId="ea8ed697-e161-4793-87f4-b508619df552" providerId="ADAL" clId="{D4B82117-1FC6-AB45-8B18-8CD6D9D7825D}" dt="2024-06-21T05:24:24.243" v="2351" actId="2711"/>
        <pc:sldMkLst>
          <pc:docMk/>
          <pc:sldMk cId="2507297388" sldId="297"/>
        </pc:sldMkLst>
        <pc:spChg chg="mod">
          <ac:chgData name="Joaquin Gaw" userId="ea8ed697-e161-4793-87f4-b508619df552" providerId="ADAL" clId="{D4B82117-1FC6-AB45-8B18-8CD6D9D7825D}" dt="2024-06-20T07:33:29.267" v="1263" actId="255"/>
          <ac:spMkLst>
            <pc:docMk/>
            <pc:sldMk cId="2507297388" sldId="297"/>
            <ac:spMk id="2" creationId="{EBE8F3B4-CC3D-4466-40E2-5BC28DD8DF66}"/>
          </ac:spMkLst>
        </pc:spChg>
        <pc:spChg chg="add del">
          <ac:chgData name="Joaquin Gaw" userId="ea8ed697-e161-4793-87f4-b508619df552" providerId="ADAL" clId="{D4B82117-1FC6-AB45-8B18-8CD6D9D7825D}" dt="2024-06-20T07:15:14.518" v="770" actId="11529"/>
          <ac:spMkLst>
            <pc:docMk/>
            <pc:sldMk cId="2507297388" sldId="297"/>
            <ac:spMk id="3" creationId="{71D48BF6-534C-5CB0-1E68-A5394150099F}"/>
          </ac:spMkLst>
        </pc:spChg>
        <pc:spChg chg="mod">
          <ac:chgData name="Joaquin Gaw" userId="ea8ed697-e161-4793-87f4-b508619df552" providerId="ADAL" clId="{D4B82117-1FC6-AB45-8B18-8CD6D9D7825D}" dt="2024-06-21T05:24:24.243" v="2351" actId="2711"/>
          <ac:spMkLst>
            <pc:docMk/>
            <pc:sldMk cId="2507297388" sldId="297"/>
            <ac:spMk id="4" creationId="{D42063BA-B571-050E-2BFE-93C28B298E76}"/>
          </ac:spMkLst>
        </pc:spChg>
        <pc:spChg chg="add mod">
          <ac:chgData name="Joaquin Gaw" userId="ea8ed697-e161-4793-87f4-b508619df552" providerId="ADAL" clId="{D4B82117-1FC6-AB45-8B18-8CD6D9D7825D}" dt="2024-06-20T07:19:25.752" v="807" actId="1076"/>
          <ac:spMkLst>
            <pc:docMk/>
            <pc:sldMk cId="2507297388" sldId="297"/>
            <ac:spMk id="5" creationId="{847CB514-6C9A-DA53-90E3-2B42CCBC7C84}"/>
          </ac:spMkLst>
        </pc:spChg>
        <pc:spChg chg="mod">
          <ac:chgData name="Joaquin Gaw" userId="ea8ed697-e161-4793-87f4-b508619df552" providerId="ADAL" clId="{D4B82117-1FC6-AB45-8B18-8CD6D9D7825D}" dt="2024-06-20T07:18:00.153" v="797" actId="1076"/>
          <ac:spMkLst>
            <pc:docMk/>
            <pc:sldMk cId="2507297388" sldId="297"/>
            <ac:spMk id="6" creationId="{0DC4D64E-BA11-D1FE-D1A1-22221769B868}"/>
          </ac:spMkLst>
        </pc:spChg>
        <pc:spChg chg="mod">
          <ac:chgData name="Joaquin Gaw" userId="ea8ed697-e161-4793-87f4-b508619df552" providerId="ADAL" clId="{D4B82117-1FC6-AB45-8B18-8CD6D9D7825D}" dt="2024-06-20T07:20:09.982" v="825" actId="20577"/>
          <ac:spMkLst>
            <pc:docMk/>
            <pc:sldMk cId="2507297388" sldId="297"/>
            <ac:spMk id="7" creationId="{F193E41E-D44A-A36A-1AD5-5045D9A4FEDE}"/>
          </ac:spMkLst>
        </pc:spChg>
        <pc:spChg chg="add mod">
          <ac:chgData name="Joaquin Gaw" userId="ea8ed697-e161-4793-87f4-b508619df552" providerId="ADAL" clId="{D4B82117-1FC6-AB45-8B18-8CD6D9D7825D}" dt="2024-06-20T07:18:00.153" v="797" actId="1076"/>
          <ac:spMkLst>
            <pc:docMk/>
            <pc:sldMk cId="2507297388" sldId="297"/>
            <ac:spMk id="8" creationId="{72BA4FDB-B509-3B1D-1DA3-7E21D021B845}"/>
          </ac:spMkLst>
        </pc:spChg>
        <pc:spChg chg="add mod">
          <ac:chgData name="Joaquin Gaw" userId="ea8ed697-e161-4793-87f4-b508619df552" providerId="ADAL" clId="{D4B82117-1FC6-AB45-8B18-8CD6D9D7825D}" dt="2024-06-20T07:18:00.153" v="797" actId="1076"/>
          <ac:spMkLst>
            <pc:docMk/>
            <pc:sldMk cId="2507297388" sldId="297"/>
            <ac:spMk id="9" creationId="{4F39CE37-D55B-7A49-3244-BEFB7BB5CBDB}"/>
          </ac:spMkLst>
        </pc:spChg>
        <pc:spChg chg="add mod">
          <ac:chgData name="Joaquin Gaw" userId="ea8ed697-e161-4793-87f4-b508619df552" providerId="ADAL" clId="{D4B82117-1FC6-AB45-8B18-8CD6D9D7825D}" dt="2024-06-20T07:18:00.153" v="797" actId="1076"/>
          <ac:spMkLst>
            <pc:docMk/>
            <pc:sldMk cId="2507297388" sldId="297"/>
            <ac:spMk id="10" creationId="{DD51AAB6-0679-6732-A8B2-D8FEC9FBF896}"/>
          </ac:spMkLst>
        </pc:spChg>
        <pc:spChg chg="add mod">
          <ac:chgData name="Joaquin Gaw" userId="ea8ed697-e161-4793-87f4-b508619df552" providerId="ADAL" clId="{D4B82117-1FC6-AB45-8B18-8CD6D9D7825D}" dt="2024-06-21T00:20:44.854" v="2345" actId="20577"/>
          <ac:spMkLst>
            <pc:docMk/>
            <pc:sldMk cId="2507297388" sldId="297"/>
            <ac:spMk id="11" creationId="{D0BBB238-017E-4A2B-DD76-1AF1F0064DE6}"/>
          </ac:spMkLst>
        </pc:spChg>
        <pc:spChg chg="add mod">
          <ac:chgData name="Joaquin Gaw" userId="ea8ed697-e161-4793-87f4-b508619df552" providerId="ADAL" clId="{D4B82117-1FC6-AB45-8B18-8CD6D9D7825D}" dt="2024-06-21T00:20:43.184" v="2344" actId="20577"/>
          <ac:spMkLst>
            <pc:docMk/>
            <pc:sldMk cId="2507297388" sldId="297"/>
            <ac:spMk id="12" creationId="{2F80EC24-CEED-A685-D61A-A0BD13E22507}"/>
          </ac:spMkLst>
        </pc:spChg>
        <pc:spChg chg="add mod">
          <ac:chgData name="Joaquin Gaw" userId="ea8ed697-e161-4793-87f4-b508619df552" providerId="ADAL" clId="{D4B82117-1FC6-AB45-8B18-8CD6D9D7825D}" dt="2024-06-21T00:20:40.934" v="2343" actId="20577"/>
          <ac:spMkLst>
            <pc:docMk/>
            <pc:sldMk cId="2507297388" sldId="297"/>
            <ac:spMk id="13" creationId="{AF5A9345-2467-8B2C-848B-A36C1748D1F1}"/>
          </ac:spMkLst>
        </pc:spChg>
        <pc:spChg chg="add mod">
          <ac:chgData name="Joaquin Gaw" userId="ea8ed697-e161-4793-87f4-b508619df552" providerId="ADAL" clId="{D4B82117-1FC6-AB45-8B18-8CD6D9D7825D}" dt="2024-06-21T00:20:39.078" v="2342" actId="20577"/>
          <ac:spMkLst>
            <pc:docMk/>
            <pc:sldMk cId="2507297388" sldId="297"/>
            <ac:spMk id="14" creationId="{3952E834-6B89-01DD-528F-CF3A8C6DA7F7}"/>
          </ac:spMkLst>
        </pc:spChg>
      </pc:sldChg>
      <pc:sldChg chg="addSp delSp modSp add mod">
        <pc:chgData name="Joaquin Gaw" userId="ea8ed697-e161-4793-87f4-b508619df552" providerId="ADAL" clId="{D4B82117-1FC6-AB45-8B18-8CD6D9D7825D}" dt="2024-06-30T22:32:35.726" v="3649" actId="1076"/>
        <pc:sldMkLst>
          <pc:docMk/>
          <pc:sldMk cId="787149529" sldId="299"/>
        </pc:sldMkLst>
        <pc:spChg chg="mod">
          <ac:chgData name="Joaquin Gaw" userId="ea8ed697-e161-4793-87f4-b508619df552" providerId="ADAL" clId="{D4B82117-1FC6-AB45-8B18-8CD6D9D7825D}" dt="2024-06-22T08:56:31.700" v="2821" actId="113"/>
          <ac:spMkLst>
            <pc:docMk/>
            <pc:sldMk cId="787149529" sldId="299"/>
            <ac:spMk id="5" creationId="{A173005B-9AF4-22F3-AAAA-51716B283C5B}"/>
          </ac:spMkLst>
        </pc:spChg>
        <pc:spChg chg="mod">
          <ac:chgData name="Joaquin Gaw" userId="ea8ed697-e161-4793-87f4-b508619df552" providerId="ADAL" clId="{D4B82117-1FC6-AB45-8B18-8CD6D9D7825D}" dt="2024-06-22T08:56:13.978" v="2808" actId="20577"/>
          <ac:spMkLst>
            <pc:docMk/>
            <pc:sldMk cId="787149529" sldId="299"/>
            <ac:spMk id="7" creationId="{CDB5AE14-C123-572B-EE99-3BA50DAE9A33}"/>
          </ac:spMkLst>
        </pc:spChg>
        <pc:grpChg chg="del">
          <ac:chgData name="Joaquin Gaw" userId="ea8ed697-e161-4793-87f4-b508619df552" providerId="ADAL" clId="{D4B82117-1FC6-AB45-8B18-8CD6D9D7825D}" dt="2024-06-30T22:30:02.518" v="3634" actId="478"/>
          <ac:grpSpMkLst>
            <pc:docMk/>
            <pc:sldMk cId="787149529" sldId="299"/>
            <ac:grpSpMk id="6" creationId="{98BA9F08-3F46-0BF0-DFE1-DA51A84EE09B}"/>
          </ac:grpSpMkLst>
        </pc:grpChg>
        <pc:picChg chg="add del">
          <ac:chgData name="Joaquin Gaw" userId="ea8ed697-e161-4793-87f4-b508619df552" providerId="ADAL" clId="{D4B82117-1FC6-AB45-8B18-8CD6D9D7825D}" dt="2024-06-22T08:56:25.831" v="2818"/>
          <ac:picMkLst>
            <pc:docMk/>
            <pc:sldMk cId="787149529" sldId="299"/>
            <ac:picMk id="2" creationId="{091488DB-EA74-CB04-EEAA-8BD686DBB8A5}"/>
          </ac:picMkLst>
        </pc:picChg>
        <pc:picChg chg="add del mod">
          <ac:chgData name="Joaquin Gaw" userId="ea8ed697-e161-4793-87f4-b508619df552" providerId="ADAL" clId="{D4B82117-1FC6-AB45-8B18-8CD6D9D7825D}" dt="2024-06-30T22:32:04.078" v="3640" actId="478"/>
          <ac:picMkLst>
            <pc:docMk/>
            <pc:sldMk cId="787149529" sldId="299"/>
            <ac:picMk id="2" creationId="{B2D058BD-5FE8-7A9C-001A-76793D506A7B}"/>
          </ac:picMkLst>
        </pc:picChg>
        <pc:picChg chg="add del">
          <ac:chgData name="Joaquin Gaw" userId="ea8ed697-e161-4793-87f4-b508619df552" providerId="ADAL" clId="{D4B82117-1FC6-AB45-8B18-8CD6D9D7825D}" dt="2024-06-22T08:56:29.634" v="2820"/>
          <ac:picMkLst>
            <pc:docMk/>
            <pc:sldMk cId="787149529" sldId="299"/>
            <ac:picMk id="10" creationId="{8B4FF044-91D8-E891-1478-80AA507D20EF}"/>
          </ac:picMkLst>
        </pc:picChg>
        <pc:picChg chg="add mod">
          <ac:chgData name="Joaquin Gaw" userId="ea8ed697-e161-4793-87f4-b508619df552" providerId="ADAL" clId="{D4B82117-1FC6-AB45-8B18-8CD6D9D7825D}" dt="2024-06-30T22:32:35.726" v="3649" actId="1076"/>
          <ac:picMkLst>
            <pc:docMk/>
            <pc:sldMk cId="787149529" sldId="299"/>
            <ac:picMk id="13" creationId="{B2B57BB4-4046-5BEC-4681-B3DD83EDF8CF}"/>
          </ac:picMkLst>
        </pc:picChg>
      </pc:sldChg>
      <pc:sldChg chg="modSp new del mod">
        <pc:chgData name="Joaquin Gaw" userId="ea8ed697-e161-4793-87f4-b508619df552" providerId="ADAL" clId="{D4B82117-1FC6-AB45-8B18-8CD6D9D7825D}" dt="2024-06-21T07:30:23.984" v="2629" actId="680"/>
        <pc:sldMkLst>
          <pc:docMk/>
          <pc:sldMk cId="3400816981" sldId="299"/>
        </pc:sldMkLst>
        <pc:spChg chg="mod">
          <ac:chgData name="Joaquin Gaw" userId="ea8ed697-e161-4793-87f4-b508619df552" providerId="ADAL" clId="{D4B82117-1FC6-AB45-8B18-8CD6D9D7825D}" dt="2024-06-21T07:30:23.292" v="2628" actId="20577"/>
          <ac:spMkLst>
            <pc:docMk/>
            <pc:sldMk cId="3400816981" sldId="299"/>
            <ac:spMk id="2" creationId="{F8FC79D9-C08E-E7A7-C62A-B66AA8456B4C}"/>
          </ac:spMkLst>
        </pc:spChg>
      </pc:sldChg>
      <pc:sldChg chg="new del">
        <pc:chgData name="Joaquin Gaw" userId="ea8ed697-e161-4793-87f4-b508619df552" providerId="ADAL" clId="{D4B82117-1FC6-AB45-8B18-8CD6D9D7825D}" dt="2024-06-21T00:20:20.754" v="2335" actId="680"/>
        <pc:sldMkLst>
          <pc:docMk/>
          <pc:sldMk cId="4069558364" sldId="299"/>
        </pc:sldMkLst>
      </pc:sldChg>
      <pc:sldChg chg="modSp add mod ord">
        <pc:chgData name="Joaquin Gaw" userId="ea8ed697-e161-4793-87f4-b508619df552" providerId="ADAL" clId="{D4B82117-1FC6-AB45-8B18-8CD6D9D7825D}" dt="2024-06-30T22:40:25.584" v="3690" actId="20578"/>
        <pc:sldMkLst>
          <pc:docMk/>
          <pc:sldMk cId="1157795215" sldId="300"/>
        </pc:sldMkLst>
        <pc:spChg chg="mod">
          <ac:chgData name="Joaquin Gaw" userId="ea8ed697-e161-4793-87f4-b508619df552" providerId="ADAL" clId="{D4B82117-1FC6-AB45-8B18-8CD6D9D7825D}" dt="2024-06-30T22:40:15.328" v="3669" actId="20577"/>
          <ac:spMkLst>
            <pc:docMk/>
            <pc:sldMk cId="1157795215" sldId="300"/>
            <ac:spMk id="2" creationId="{00000000-0000-0000-0000-000000000000}"/>
          </ac:spMkLst>
        </pc:spChg>
      </pc:sldChg>
      <pc:sldChg chg="modSp add mod ord">
        <pc:chgData name="Joaquin Gaw" userId="ea8ed697-e161-4793-87f4-b508619df552" providerId="ADAL" clId="{D4B82117-1FC6-AB45-8B18-8CD6D9D7825D}" dt="2024-06-30T22:40:27.452" v="3691" actId="20578"/>
        <pc:sldMkLst>
          <pc:docMk/>
          <pc:sldMk cId="4124574089" sldId="301"/>
        </pc:sldMkLst>
        <pc:spChg chg="mod">
          <ac:chgData name="Joaquin Gaw" userId="ea8ed697-e161-4793-87f4-b508619df552" providerId="ADAL" clId="{D4B82117-1FC6-AB45-8B18-8CD6D9D7825D}" dt="2024-06-30T22:40:22.416" v="3689" actId="20577"/>
          <ac:spMkLst>
            <pc:docMk/>
            <pc:sldMk cId="4124574089" sldId="301"/>
            <ac:spMk id="2" creationId="{00000000-0000-0000-0000-000000000000}"/>
          </ac:spMkLst>
        </pc:spChg>
      </pc:sldChg>
    </pc:docChg>
  </pc:docChgLst>
  <pc:docChgLst>
    <pc:chgData name="Joaquin Gaw" userId="S::18065@my.sanctamaria.school.nz::ea8ed697-e161-4793-87f4-b508619df552" providerId="AD" clId="Web-{4A09F9BD-4B3D-6417-6B14-F665ED5E99BE}"/>
    <pc:docChg chg="modSld">
      <pc:chgData name="Joaquin Gaw" userId="S::18065@my.sanctamaria.school.nz::ea8ed697-e161-4793-87f4-b508619df552" providerId="AD" clId="Web-{4A09F9BD-4B3D-6417-6B14-F665ED5E99BE}" dt="2024-06-05T23:16:52.761" v="2" actId="20577"/>
      <pc:docMkLst>
        <pc:docMk/>
      </pc:docMkLst>
      <pc:sldChg chg="modSp">
        <pc:chgData name="Joaquin Gaw" userId="S::18065@my.sanctamaria.school.nz::ea8ed697-e161-4793-87f4-b508619df552" providerId="AD" clId="Web-{4A09F9BD-4B3D-6417-6B14-F665ED5E99BE}" dt="2024-06-05T23:16:52.761" v="2" actId="20577"/>
        <pc:sldMkLst>
          <pc:docMk/>
          <pc:sldMk cId="2301089809" sldId="289"/>
        </pc:sldMkLst>
        <pc:spChg chg="mod">
          <ac:chgData name="Joaquin Gaw" userId="S::18065@my.sanctamaria.school.nz::ea8ed697-e161-4793-87f4-b508619df552" providerId="AD" clId="Web-{4A09F9BD-4B3D-6417-6B14-F665ED5E99BE}" dt="2024-06-05T23:16:52.761" v="2" actId="20577"/>
          <ac:spMkLst>
            <pc:docMk/>
            <pc:sldMk cId="2301089809" sldId="289"/>
            <ac:spMk id="3" creationId="{00000000-0000-0000-0000-000000000000}"/>
          </ac:spMkLst>
        </pc:spChg>
      </pc:sldChg>
    </pc:docChg>
  </pc:docChgLst>
  <pc:docChgLst>
    <pc:chgData name="Joaquin Gaw" userId="S::18065@my.sanctamaria.school.nz::ea8ed697-e161-4793-87f4-b508619df552" providerId="AD" clId="Web-{6A829833-41B6-7ED3-82DF-701B018A8FD4}"/>
    <pc:docChg chg="modSld">
      <pc:chgData name="Joaquin Gaw" userId="S::18065@my.sanctamaria.school.nz::ea8ed697-e161-4793-87f4-b508619df552" providerId="AD" clId="Web-{6A829833-41B6-7ED3-82DF-701B018A8FD4}" dt="2024-05-13T20:29:59.828" v="213" actId="20577"/>
      <pc:docMkLst>
        <pc:docMk/>
      </pc:docMkLst>
      <pc:sldChg chg="addSp delSp modSp">
        <pc:chgData name="Joaquin Gaw" userId="S::18065@my.sanctamaria.school.nz::ea8ed697-e161-4793-87f4-b508619df552" providerId="AD" clId="Web-{6A829833-41B6-7ED3-82DF-701B018A8FD4}" dt="2024-05-13T20:26:27.230" v="8" actId="20577"/>
        <pc:sldMkLst>
          <pc:docMk/>
          <pc:sldMk cId="3780887099" sldId="257"/>
        </pc:sldMkLst>
        <pc:spChg chg="mod">
          <ac:chgData name="Joaquin Gaw" userId="S::18065@my.sanctamaria.school.nz::ea8ed697-e161-4793-87f4-b508619df552" providerId="AD" clId="Web-{6A829833-41B6-7ED3-82DF-701B018A8FD4}" dt="2024-05-13T20:26:27.230" v="8" actId="20577"/>
          <ac:spMkLst>
            <pc:docMk/>
            <pc:sldMk cId="3780887099" sldId="257"/>
            <ac:spMk id="2" creationId="{00000000-0000-0000-0000-000000000000}"/>
          </ac:spMkLst>
        </pc:spChg>
        <pc:spChg chg="del">
          <ac:chgData name="Joaquin Gaw" userId="S::18065@my.sanctamaria.school.nz::ea8ed697-e161-4793-87f4-b508619df552" providerId="AD" clId="Web-{6A829833-41B6-7ED3-82DF-701B018A8FD4}" dt="2024-05-13T20:25:46.619" v="0"/>
          <ac:spMkLst>
            <pc:docMk/>
            <pc:sldMk cId="3780887099" sldId="257"/>
            <ac:spMk id="3" creationId="{00000000-0000-0000-0000-000000000000}"/>
          </ac:spMkLst>
        </pc:spChg>
        <pc:spChg chg="add del mod">
          <ac:chgData name="Joaquin Gaw" userId="S::18065@my.sanctamaria.school.nz::ea8ed697-e161-4793-87f4-b508619df552" providerId="AD" clId="Web-{6A829833-41B6-7ED3-82DF-701B018A8FD4}" dt="2024-05-13T20:25:48.026" v="1"/>
          <ac:spMkLst>
            <pc:docMk/>
            <pc:sldMk cId="3780887099" sldId="257"/>
            <ac:spMk id="5" creationId="{0D2DEC86-52C2-C816-CA04-5B7AC098D136}"/>
          </ac:spMkLst>
        </pc:spChg>
        <pc:picChg chg="add mod ord">
          <ac:chgData name="Joaquin Gaw" userId="S::18065@my.sanctamaria.school.nz::ea8ed697-e161-4793-87f4-b508619df552" providerId="AD" clId="Web-{6A829833-41B6-7ED3-82DF-701B018A8FD4}" dt="2024-05-13T20:25:58.838" v="3" actId="14100"/>
          <ac:picMkLst>
            <pc:docMk/>
            <pc:sldMk cId="3780887099" sldId="257"/>
            <ac:picMk id="6" creationId="{12C78933-0AA2-5AAD-D805-E20243BDB426}"/>
          </ac:picMkLst>
        </pc:picChg>
      </pc:sldChg>
      <pc:sldChg chg="modSp">
        <pc:chgData name="Joaquin Gaw" userId="S::18065@my.sanctamaria.school.nz::ea8ed697-e161-4793-87f4-b508619df552" providerId="AD" clId="Web-{6A829833-41B6-7ED3-82DF-701B018A8FD4}" dt="2024-05-13T20:29:59.828" v="213" actId="20577"/>
        <pc:sldMkLst>
          <pc:docMk/>
          <pc:sldMk cId="202757184" sldId="277"/>
        </pc:sldMkLst>
        <pc:spChg chg="mod">
          <ac:chgData name="Joaquin Gaw" userId="S::18065@my.sanctamaria.school.nz::ea8ed697-e161-4793-87f4-b508619df552" providerId="AD" clId="Web-{6A829833-41B6-7ED3-82DF-701B018A8FD4}" dt="2024-05-13T20:29:59.828" v="213" actId="20577"/>
          <ac:spMkLst>
            <pc:docMk/>
            <pc:sldMk cId="202757184" sldId="277"/>
            <ac:spMk id="3" creationId="{00000000-0000-0000-0000-000000000000}"/>
          </ac:spMkLst>
        </pc:spChg>
      </pc:sldChg>
      <pc:sldChg chg="modSp">
        <pc:chgData name="Joaquin Gaw" userId="S::18065@my.sanctamaria.school.nz::ea8ed697-e161-4793-87f4-b508619df552" providerId="AD" clId="Web-{6A829833-41B6-7ED3-82DF-701B018A8FD4}" dt="2024-05-13T20:27:16.152" v="76" actId="20577"/>
        <pc:sldMkLst>
          <pc:docMk/>
          <pc:sldMk cId="4265713020" sldId="278"/>
        </pc:sldMkLst>
        <pc:spChg chg="mod">
          <ac:chgData name="Joaquin Gaw" userId="S::18065@my.sanctamaria.school.nz::ea8ed697-e161-4793-87f4-b508619df552" providerId="AD" clId="Web-{6A829833-41B6-7ED3-82DF-701B018A8FD4}" dt="2024-05-13T20:27:16.152" v="76" actId="20577"/>
          <ac:spMkLst>
            <pc:docMk/>
            <pc:sldMk cId="4265713020" sldId="278"/>
            <ac:spMk id="3" creationId="{3D07CEE0-AFD6-4A11-A1C8-0B47F7E844D7}"/>
          </ac:spMkLst>
        </pc:spChg>
      </pc:sldChg>
    </pc:docChg>
  </pc:docChgLst>
  <pc:docChgLst>
    <pc:chgData name="Mark Glasse" userId="S::m.glasse@sanctamaria.school.nz::4001b6f1-9796-4fe4-a857-9145db2b6168" providerId="AD" clId="Web-{7EB96D13-D189-A0A5-71C1-9708DE9AFEAF}"/>
    <pc:docChg chg="modSld">
      <pc:chgData name="Mark Glasse" userId="S::m.glasse@sanctamaria.school.nz::4001b6f1-9796-4fe4-a857-9145db2b6168" providerId="AD" clId="Web-{7EB96D13-D189-A0A5-71C1-9708DE9AFEAF}" dt="2023-05-23T21:20:33.467" v="1" actId="14100"/>
      <pc:docMkLst>
        <pc:docMk/>
      </pc:docMkLst>
      <pc:sldChg chg="modSp">
        <pc:chgData name="Mark Glasse" userId="S::m.glasse@sanctamaria.school.nz::4001b6f1-9796-4fe4-a857-9145db2b6168" providerId="AD" clId="Web-{7EB96D13-D189-A0A5-71C1-9708DE9AFEAF}" dt="2023-05-23T21:20:33.467" v="1" actId="14100"/>
        <pc:sldMkLst>
          <pc:docMk/>
          <pc:sldMk cId="4265713020" sldId="278"/>
        </pc:sldMkLst>
        <pc:picChg chg="mod">
          <ac:chgData name="Mark Glasse" userId="S::m.glasse@sanctamaria.school.nz::4001b6f1-9796-4fe4-a857-9145db2b6168" providerId="AD" clId="Web-{7EB96D13-D189-A0A5-71C1-9708DE9AFEAF}" dt="2023-05-23T21:20:33.467" v="1" actId="14100"/>
          <ac:picMkLst>
            <pc:docMk/>
            <pc:sldMk cId="4265713020" sldId="278"/>
            <ac:picMk id="4" creationId="{C1601F02-FA0C-438E-1836-73C8FD35C079}"/>
          </ac:picMkLst>
        </pc:picChg>
      </pc:sldChg>
    </pc:docChg>
  </pc:docChgLst>
  <pc:docChgLst>
    <pc:chgData name="Joaquin Gaw" userId="S::18065@my.sanctamaria.school.nz::ea8ed697-e161-4793-87f4-b508619df552" providerId="AD" clId="Web-{1F54754E-6ACD-B15B-B30A-638CE9F2894E}"/>
    <pc:docChg chg="addSld delSld modSld">
      <pc:chgData name="Joaquin Gaw" userId="S::18065@my.sanctamaria.school.nz::ea8ed697-e161-4793-87f4-b508619df552" providerId="AD" clId="Web-{1F54754E-6ACD-B15B-B30A-638CE9F2894E}" dt="2024-06-20T12:36:53.457" v="44" actId="14100"/>
      <pc:docMkLst>
        <pc:docMk/>
      </pc:docMkLst>
      <pc:sldChg chg="addSp delSp modSp">
        <pc:chgData name="Joaquin Gaw" userId="S::18065@my.sanctamaria.school.nz::ea8ed697-e161-4793-87f4-b508619df552" providerId="AD" clId="Web-{1F54754E-6ACD-B15B-B30A-638CE9F2894E}" dt="2024-06-20T12:36:02.895" v="28"/>
        <pc:sldMkLst>
          <pc:docMk/>
          <pc:sldMk cId="202757184" sldId="277"/>
        </pc:sldMkLst>
        <pc:spChg chg="mod">
          <ac:chgData name="Joaquin Gaw" userId="S::18065@my.sanctamaria.school.nz::ea8ed697-e161-4793-87f4-b508619df552" providerId="AD" clId="Web-{1F54754E-6ACD-B15B-B30A-638CE9F2894E}" dt="2024-06-20T12:33:40.817" v="1" actId="20577"/>
          <ac:spMkLst>
            <pc:docMk/>
            <pc:sldMk cId="202757184" sldId="277"/>
            <ac:spMk id="2" creationId="{00000000-0000-0000-0000-000000000000}"/>
          </ac:spMkLst>
        </pc:spChg>
        <pc:spChg chg="del mod">
          <ac:chgData name="Joaquin Gaw" userId="S::18065@my.sanctamaria.school.nz::ea8ed697-e161-4793-87f4-b508619df552" providerId="AD" clId="Web-{1F54754E-6ACD-B15B-B30A-638CE9F2894E}" dt="2024-06-20T12:35:59.723" v="27"/>
          <ac:spMkLst>
            <pc:docMk/>
            <pc:sldMk cId="202757184" sldId="277"/>
            <ac:spMk id="3" creationId="{00000000-0000-0000-0000-000000000000}"/>
          </ac:spMkLst>
        </pc:spChg>
        <pc:spChg chg="add mod ord">
          <ac:chgData name="Joaquin Gaw" userId="S::18065@my.sanctamaria.school.nz::ea8ed697-e161-4793-87f4-b508619df552" providerId="AD" clId="Web-{1F54754E-6ACD-B15B-B30A-638CE9F2894E}" dt="2024-06-20T12:35:54.129" v="25"/>
          <ac:spMkLst>
            <pc:docMk/>
            <pc:sldMk cId="202757184" sldId="277"/>
            <ac:spMk id="5" creationId="{DFD0BA14-E329-C081-960B-DFBBB9DC1905}"/>
          </ac:spMkLst>
        </pc:spChg>
        <pc:spChg chg="add del mod">
          <ac:chgData name="Joaquin Gaw" userId="S::18065@my.sanctamaria.school.nz::ea8ed697-e161-4793-87f4-b508619df552" providerId="AD" clId="Web-{1F54754E-6ACD-B15B-B30A-638CE9F2894E}" dt="2024-06-20T12:36:02.895" v="28"/>
          <ac:spMkLst>
            <pc:docMk/>
            <pc:sldMk cId="202757184" sldId="277"/>
            <ac:spMk id="7" creationId="{6CB6290E-DC68-430A-ECF8-76F764BF4317}"/>
          </ac:spMkLst>
        </pc:spChg>
      </pc:sldChg>
      <pc:sldChg chg="addSp delSp modSp del">
        <pc:chgData name="Joaquin Gaw" userId="S::18065@my.sanctamaria.school.nz::ea8ed697-e161-4793-87f4-b508619df552" providerId="AD" clId="Web-{1F54754E-6ACD-B15B-B30A-638CE9F2894E}" dt="2024-06-20T12:36:44.801" v="42"/>
        <pc:sldMkLst>
          <pc:docMk/>
          <pc:sldMk cId="1516948661" sldId="292"/>
        </pc:sldMkLst>
        <pc:spChg chg="del mod">
          <ac:chgData name="Joaquin Gaw" userId="S::18065@my.sanctamaria.school.nz::ea8ed697-e161-4793-87f4-b508619df552" providerId="AD" clId="Web-{1F54754E-6ACD-B15B-B30A-638CE9F2894E}" dt="2024-06-20T12:33:50.973" v="2"/>
          <ac:spMkLst>
            <pc:docMk/>
            <pc:sldMk cId="1516948661" sldId="292"/>
            <ac:spMk id="2" creationId="{00000000-0000-0000-0000-000000000000}"/>
          </ac:spMkLst>
        </pc:spChg>
        <pc:spChg chg="add del mod">
          <ac:chgData name="Joaquin Gaw" userId="S::18065@my.sanctamaria.school.nz::ea8ed697-e161-4793-87f4-b508619df552" providerId="AD" clId="Web-{1F54754E-6ACD-B15B-B30A-638CE9F2894E}" dt="2024-06-20T12:33:54.676" v="4"/>
          <ac:spMkLst>
            <pc:docMk/>
            <pc:sldMk cId="1516948661" sldId="292"/>
            <ac:spMk id="5" creationId="{66DA8119-D298-BD61-AEC7-2A2FF9FF518D}"/>
          </ac:spMkLst>
        </pc:spChg>
        <pc:spChg chg="add mod">
          <ac:chgData name="Joaquin Gaw" userId="S::18065@my.sanctamaria.school.nz::ea8ed697-e161-4793-87f4-b508619df552" providerId="AD" clId="Web-{1F54754E-6ACD-B15B-B30A-638CE9F2894E}" dt="2024-06-20T12:33:58.223" v="14" actId="20577"/>
          <ac:spMkLst>
            <pc:docMk/>
            <pc:sldMk cId="1516948661" sldId="292"/>
            <ac:spMk id="7" creationId="{D7E005B1-0B51-B21F-1F46-1C4D53DEC410}"/>
          </ac:spMkLst>
        </pc:spChg>
      </pc:sldChg>
      <pc:sldChg chg="modSp add replId">
        <pc:chgData name="Joaquin Gaw" userId="S::18065@my.sanctamaria.school.nz::ea8ed697-e161-4793-87f4-b508619df552" providerId="AD" clId="Web-{1F54754E-6ACD-B15B-B30A-638CE9F2894E}" dt="2024-06-20T12:36:53.457" v="44" actId="14100"/>
        <pc:sldMkLst>
          <pc:docMk/>
          <pc:sldMk cId="2205955768" sldId="298"/>
        </pc:sldMkLst>
        <pc:spChg chg="mod">
          <ac:chgData name="Joaquin Gaw" userId="S::18065@my.sanctamaria.school.nz::ea8ed697-e161-4793-87f4-b508619df552" providerId="AD" clId="Web-{1F54754E-6ACD-B15B-B30A-638CE9F2894E}" dt="2024-06-20T12:36:30.660" v="39" actId="20577"/>
          <ac:spMkLst>
            <pc:docMk/>
            <pc:sldMk cId="2205955768" sldId="298"/>
            <ac:spMk id="2" creationId="{00000000-0000-0000-0000-000000000000}"/>
          </ac:spMkLst>
        </pc:spChg>
        <pc:spChg chg="mod">
          <ac:chgData name="Joaquin Gaw" userId="S::18065@my.sanctamaria.school.nz::ea8ed697-e161-4793-87f4-b508619df552" providerId="AD" clId="Web-{1F54754E-6ACD-B15B-B30A-638CE9F2894E}" dt="2024-06-20T12:36:53.457" v="44" actId="14100"/>
          <ac:spMkLst>
            <pc:docMk/>
            <pc:sldMk cId="2205955768" sldId="298"/>
            <ac:spMk id="5" creationId="{DFD0BA14-E329-C081-960B-DFBBB9DC1905}"/>
          </ac:spMkLst>
        </pc:spChg>
      </pc:sldChg>
    </pc:docChg>
  </pc:docChgLst>
  <pc:docChgLst>
    <pc:chgData name="Joaquin Gaw" userId="S::18065@my.sanctamaria.school.nz::ea8ed697-e161-4793-87f4-b508619df552" providerId="AD" clId="Web-{803B8255-71B5-C20D-E7ED-7CA864D9D17D}"/>
    <pc:docChg chg="delSld modSld sldOrd">
      <pc:chgData name="Joaquin Gaw" userId="S::18065@my.sanctamaria.school.nz::ea8ed697-e161-4793-87f4-b508619df552" providerId="AD" clId="Web-{803B8255-71B5-C20D-E7ED-7CA864D9D17D}" dt="2024-07-11T08:22:54.397" v="805" actId="20577"/>
      <pc:docMkLst>
        <pc:docMk/>
      </pc:docMkLst>
      <pc:sldChg chg="ord">
        <pc:chgData name="Joaquin Gaw" userId="S::18065@my.sanctamaria.school.nz::ea8ed697-e161-4793-87f4-b508619df552" providerId="AD" clId="Web-{803B8255-71B5-C20D-E7ED-7CA864D9D17D}" dt="2024-07-11T06:27:42.923" v="751"/>
        <pc:sldMkLst>
          <pc:docMk/>
          <pc:sldMk cId="3780887099" sldId="257"/>
        </pc:sldMkLst>
      </pc:sldChg>
      <pc:sldChg chg="addSp modSp mod setBg">
        <pc:chgData name="Joaquin Gaw" userId="S::18065@my.sanctamaria.school.nz::ea8ed697-e161-4793-87f4-b508619df552" providerId="AD" clId="Web-{803B8255-71B5-C20D-E7ED-7CA864D9D17D}" dt="2024-07-11T06:25:49.108" v="714"/>
        <pc:sldMkLst>
          <pc:docMk/>
          <pc:sldMk cId="1448846893" sldId="269"/>
        </pc:sldMkLst>
        <pc:spChg chg="add mod ord">
          <ac:chgData name="Joaquin Gaw" userId="S::18065@my.sanctamaria.school.nz::ea8ed697-e161-4793-87f4-b508619df552" providerId="AD" clId="Web-{803B8255-71B5-C20D-E7ED-7CA864D9D17D}" dt="2024-07-11T06:19:09.255" v="658"/>
          <ac:spMkLst>
            <pc:docMk/>
            <pc:sldMk cId="1448846893" sldId="269"/>
            <ac:spMk id="3" creationId="{930361FC-0E2E-9832-4C49-8617BFF01B2A}"/>
          </ac:spMkLst>
        </pc:spChg>
        <pc:graphicFrameChg chg="mod">
          <ac:chgData name="Joaquin Gaw" userId="S::18065@my.sanctamaria.school.nz::ea8ed697-e161-4793-87f4-b508619df552" providerId="AD" clId="Web-{803B8255-71B5-C20D-E7ED-7CA864D9D17D}" dt="2024-07-11T06:20:25.866" v="674" actId="1076"/>
          <ac:graphicFrameMkLst>
            <pc:docMk/>
            <pc:sldMk cId="1448846893" sldId="269"/>
            <ac:graphicFrameMk id="5" creationId="{0E67140C-42C4-4E71-99B3-C68FFFCEDB4A}"/>
          </ac:graphicFrameMkLst>
        </pc:graphicFrameChg>
      </pc:sldChg>
      <pc:sldChg chg="addSp modSp mod setBg">
        <pc:chgData name="Joaquin Gaw" userId="S::18065@my.sanctamaria.school.nz::ea8ed697-e161-4793-87f4-b508619df552" providerId="AD" clId="Web-{803B8255-71B5-C20D-E7ED-7CA864D9D17D}" dt="2024-07-11T06:25:55.296" v="715"/>
        <pc:sldMkLst>
          <pc:docMk/>
          <pc:sldMk cId="3878584299" sldId="276"/>
        </pc:sldMkLst>
        <pc:spChg chg="add mod ord">
          <ac:chgData name="Joaquin Gaw" userId="S::18065@my.sanctamaria.school.nz::ea8ed697-e161-4793-87f4-b508619df552" providerId="AD" clId="Web-{803B8255-71B5-C20D-E7ED-7CA864D9D17D}" dt="2024-07-11T06:21:06.351" v="678" actId="14100"/>
          <ac:spMkLst>
            <pc:docMk/>
            <pc:sldMk cId="3878584299" sldId="276"/>
            <ac:spMk id="4" creationId="{264BA985-6CBB-DD69-C66E-BB50FA3A7B61}"/>
          </ac:spMkLst>
        </pc:spChg>
        <pc:graphicFrameChg chg="mod">
          <ac:chgData name="Joaquin Gaw" userId="S::18065@my.sanctamaria.school.nz::ea8ed697-e161-4793-87f4-b508619df552" providerId="AD" clId="Web-{803B8255-71B5-C20D-E7ED-7CA864D9D17D}" dt="2024-07-11T06:19:58.834" v="669" actId="1076"/>
          <ac:graphicFrameMkLst>
            <pc:docMk/>
            <pc:sldMk cId="3878584299" sldId="276"/>
            <ac:graphicFrameMk id="2" creationId="{9FC50FC4-0CFE-4056-8552-AC96E70A69FA}"/>
          </ac:graphicFrameMkLst>
        </pc:graphicFrameChg>
      </pc:sldChg>
      <pc:sldChg chg="mod setBg">
        <pc:chgData name="Joaquin Gaw" userId="S::18065@my.sanctamaria.school.nz::ea8ed697-e161-4793-87f4-b508619df552" providerId="AD" clId="Web-{803B8255-71B5-C20D-E7ED-7CA864D9D17D}" dt="2024-07-11T06:25:29.811" v="712"/>
        <pc:sldMkLst>
          <pc:docMk/>
          <pc:sldMk cId="202757184" sldId="277"/>
        </pc:sldMkLst>
      </pc:sldChg>
      <pc:sldChg chg="mod setBg">
        <pc:chgData name="Joaquin Gaw" userId="S::18065@my.sanctamaria.school.nz::ea8ed697-e161-4793-87f4-b508619df552" providerId="AD" clId="Web-{803B8255-71B5-C20D-E7ED-7CA864D9D17D}" dt="2024-07-11T06:24:32.934" v="710"/>
        <pc:sldMkLst>
          <pc:docMk/>
          <pc:sldMk cId="3828989773" sldId="282"/>
        </pc:sldMkLst>
      </pc:sldChg>
      <pc:sldChg chg="addSp modSp mod setBg">
        <pc:chgData name="Joaquin Gaw" userId="S::18065@my.sanctamaria.school.nz::ea8ed697-e161-4793-87f4-b508619df552" providerId="AD" clId="Web-{803B8255-71B5-C20D-E7ED-7CA864D9D17D}" dt="2024-07-11T06:24:08.824" v="706" actId="20577"/>
        <pc:sldMkLst>
          <pc:docMk/>
          <pc:sldMk cId="2068048871" sldId="285"/>
        </pc:sldMkLst>
        <pc:spChg chg="add ord">
          <ac:chgData name="Joaquin Gaw" userId="S::18065@my.sanctamaria.school.nz::ea8ed697-e161-4793-87f4-b508619df552" providerId="AD" clId="Web-{803B8255-71B5-C20D-E7ED-7CA864D9D17D}" dt="2024-07-11T06:22:46.463" v="690"/>
          <ac:spMkLst>
            <pc:docMk/>
            <pc:sldMk cId="2068048871" sldId="285"/>
            <ac:spMk id="4" creationId="{A2E7178D-3417-4DAD-F058-71F3562EDA38}"/>
          </ac:spMkLst>
        </pc:spChg>
        <pc:spChg chg="mod">
          <ac:chgData name="Joaquin Gaw" userId="S::18065@my.sanctamaria.school.nz::ea8ed697-e161-4793-87f4-b508619df552" providerId="AD" clId="Web-{803B8255-71B5-C20D-E7ED-7CA864D9D17D}" dt="2024-07-11T06:24:08.824" v="706" actId="20577"/>
          <ac:spMkLst>
            <pc:docMk/>
            <pc:sldMk cId="2068048871" sldId="285"/>
            <ac:spMk id="10" creationId="{509F57DC-DFEF-BD3F-780F-1CFFE1D0BB0C}"/>
          </ac:spMkLst>
        </pc:spChg>
        <pc:grpChg chg="mod">
          <ac:chgData name="Joaquin Gaw" userId="S::18065@my.sanctamaria.school.nz::ea8ed697-e161-4793-87f4-b508619df552" providerId="AD" clId="Web-{803B8255-71B5-C20D-E7ED-7CA864D9D17D}" dt="2024-07-11T06:23:46.183" v="704" actId="1076"/>
          <ac:grpSpMkLst>
            <pc:docMk/>
            <pc:sldMk cId="2068048871" sldId="285"/>
            <ac:grpSpMk id="3" creationId="{5E619A54-913A-9ECF-E88E-E1D0420B5079}"/>
          </ac:grpSpMkLst>
        </pc:grpChg>
        <pc:picChg chg="mod">
          <ac:chgData name="Joaquin Gaw" userId="S::18065@my.sanctamaria.school.nz::ea8ed697-e161-4793-87f4-b508619df552" providerId="AD" clId="Web-{803B8255-71B5-C20D-E7ED-7CA864D9D17D}" dt="2024-07-11T06:23:51.168" v="705" actId="1076"/>
          <ac:picMkLst>
            <pc:docMk/>
            <pc:sldMk cId="2068048871" sldId="285"/>
            <ac:picMk id="11" creationId="{28556D8A-88EE-560D-92F4-109AD921D3D0}"/>
          </ac:picMkLst>
        </pc:picChg>
        <pc:picChg chg="mod">
          <ac:chgData name="Joaquin Gaw" userId="S::18065@my.sanctamaria.school.nz::ea8ed697-e161-4793-87f4-b508619df552" providerId="AD" clId="Web-{803B8255-71B5-C20D-E7ED-7CA864D9D17D}" dt="2024-07-11T06:23:41.214" v="703" actId="1076"/>
          <ac:picMkLst>
            <pc:docMk/>
            <pc:sldMk cId="2068048871" sldId="285"/>
            <ac:picMk id="13" creationId="{CA800111-9974-7647-AA4C-B67700FD77AC}"/>
          </ac:picMkLst>
        </pc:picChg>
      </pc:sldChg>
      <pc:sldChg chg="modSp mod setBg">
        <pc:chgData name="Joaquin Gaw" userId="S::18065@my.sanctamaria.school.nz::ea8ed697-e161-4793-87f4-b508619df552" providerId="AD" clId="Web-{803B8255-71B5-C20D-E7ED-7CA864D9D17D}" dt="2024-07-11T06:22:00.196" v="684" actId="20577"/>
        <pc:sldMkLst>
          <pc:docMk/>
          <pc:sldMk cId="4107252191" sldId="286"/>
        </pc:sldMkLst>
        <pc:spChg chg="mod">
          <ac:chgData name="Joaquin Gaw" userId="S::18065@my.sanctamaria.school.nz::ea8ed697-e161-4793-87f4-b508619df552" providerId="AD" clId="Web-{803B8255-71B5-C20D-E7ED-7CA864D9D17D}" dt="2024-07-11T06:22:00.196" v="684" actId="20577"/>
          <ac:spMkLst>
            <pc:docMk/>
            <pc:sldMk cId="4107252191" sldId="286"/>
            <ac:spMk id="5" creationId="{F17F7A51-602C-702F-BF2A-2CE2B945190D}"/>
          </ac:spMkLst>
        </pc:spChg>
        <pc:spChg chg="mod">
          <ac:chgData name="Joaquin Gaw" userId="S::18065@my.sanctamaria.school.nz::ea8ed697-e161-4793-87f4-b508619df552" providerId="AD" clId="Web-{803B8255-71B5-C20D-E7ED-7CA864D9D17D}" dt="2024-07-11T06:21:56.821" v="683" actId="20577"/>
          <ac:spMkLst>
            <pc:docMk/>
            <pc:sldMk cId="4107252191" sldId="286"/>
            <ac:spMk id="7" creationId="{5F725A17-D532-2CDF-E7B9-2C671B34089E}"/>
          </ac:spMkLst>
        </pc:spChg>
        <pc:picChg chg="mod">
          <ac:chgData name="Joaquin Gaw" userId="S::18065@my.sanctamaria.school.nz::ea8ed697-e161-4793-87f4-b508619df552" providerId="AD" clId="Web-{803B8255-71B5-C20D-E7ED-7CA864D9D17D}" dt="2024-07-11T06:18:35.660" v="655" actId="1076"/>
          <ac:picMkLst>
            <pc:docMk/>
            <pc:sldMk cId="4107252191" sldId="286"/>
            <ac:picMk id="3" creationId="{8F27DE4F-0DD7-E825-5DCC-66DE3A2A86CF}"/>
          </ac:picMkLst>
        </pc:picChg>
      </pc:sldChg>
      <pc:sldChg chg="modSp mod setBg">
        <pc:chgData name="Joaquin Gaw" userId="S::18065@my.sanctamaria.school.nz::ea8ed697-e161-4793-87f4-b508619df552" providerId="AD" clId="Web-{803B8255-71B5-C20D-E7ED-7CA864D9D17D}" dt="2024-07-11T06:22:13.837" v="688" actId="20577"/>
        <pc:sldMkLst>
          <pc:docMk/>
          <pc:sldMk cId="2462060945" sldId="287"/>
        </pc:sldMkLst>
        <pc:spChg chg="mod">
          <ac:chgData name="Joaquin Gaw" userId="S::18065@my.sanctamaria.school.nz::ea8ed697-e161-4793-87f4-b508619df552" providerId="AD" clId="Web-{803B8255-71B5-C20D-E7ED-7CA864D9D17D}" dt="2024-07-11T06:22:13.837" v="688" actId="20577"/>
          <ac:spMkLst>
            <pc:docMk/>
            <pc:sldMk cId="2462060945" sldId="287"/>
            <ac:spMk id="3" creationId="{5B68399D-040E-72E1-5BE1-82559BC616F7}"/>
          </ac:spMkLst>
        </pc:spChg>
        <pc:spChg chg="mod">
          <ac:chgData name="Joaquin Gaw" userId="S::18065@my.sanctamaria.school.nz::ea8ed697-e161-4793-87f4-b508619df552" providerId="AD" clId="Web-{803B8255-71B5-C20D-E7ED-7CA864D9D17D}" dt="2024-07-11T06:22:12.165" v="686" actId="20577"/>
          <ac:spMkLst>
            <pc:docMk/>
            <pc:sldMk cId="2462060945" sldId="287"/>
            <ac:spMk id="5" creationId="{10478255-49D6-8F00-882A-DD2B13BE9EDA}"/>
          </ac:spMkLst>
        </pc:spChg>
      </pc:sldChg>
      <pc:sldChg chg="mod setBg">
        <pc:chgData name="Joaquin Gaw" userId="S::18065@my.sanctamaria.school.nz::ea8ed697-e161-4793-87f4-b508619df552" providerId="AD" clId="Web-{803B8255-71B5-C20D-E7ED-7CA864D9D17D}" dt="2024-07-11T06:25:19.154" v="711"/>
        <pc:sldMkLst>
          <pc:docMk/>
          <pc:sldMk cId="4117868110" sldId="288"/>
        </pc:sldMkLst>
      </pc:sldChg>
      <pc:sldChg chg="addSp delSp modSp">
        <pc:chgData name="Joaquin Gaw" userId="S::18065@my.sanctamaria.school.nz::ea8ed697-e161-4793-87f4-b508619df552" providerId="AD" clId="Web-{803B8255-71B5-C20D-E7ED-7CA864D9D17D}" dt="2024-07-11T07:23:38.411" v="783" actId="20577"/>
        <pc:sldMkLst>
          <pc:docMk/>
          <pc:sldMk cId="2301089809" sldId="289"/>
        </pc:sldMkLst>
        <pc:spChg chg="mod">
          <ac:chgData name="Joaquin Gaw" userId="S::18065@my.sanctamaria.school.nz::ea8ed697-e161-4793-87f4-b508619df552" providerId="AD" clId="Web-{803B8255-71B5-C20D-E7ED-7CA864D9D17D}" dt="2024-07-11T07:23:38.411" v="783" actId="20577"/>
          <ac:spMkLst>
            <pc:docMk/>
            <pc:sldMk cId="2301089809" sldId="289"/>
            <ac:spMk id="3" creationId="{00000000-0000-0000-0000-000000000000}"/>
          </ac:spMkLst>
        </pc:spChg>
        <pc:picChg chg="add del">
          <ac:chgData name="Joaquin Gaw" userId="S::18065@my.sanctamaria.school.nz::ea8ed697-e161-4793-87f4-b508619df552" providerId="AD" clId="Web-{803B8255-71B5-C20D-E7ED-7CA864D9D17D}" dt="2024-07-11T07:23:21.239" v="782"/>
          <ac:picMkLst>
            <pc:docMk/>
            <pc:sldMk cId="2301089809" sldId="289"/>
            <ac:picMk id="6" creationId="{92F2A827-3A3F-C5D6-FB2F-C401E1F42B4D}"/>
          </ac:picMkLst>
        </pc:picChg>
      </pc:sldChg>
      <pc:sldChg chg="delSp modSp">
        <pc:chgData name="Joaquin Gaw" userId="S::18065@my.sanctamaria.school.nz::ea8ed697-e161-4793-87f4-b508619df552" providerId="AD" clId="Web-{803B8255-71B5-C20D-E7ED-7CA864D9D17D}" dt="2024-07-11T07:58:27.006" v="793" actId="20577"/>
        <pc:sldMkLst>
          <pc:docMk/>
          <pc:sldMk cId="3014670760" sldId="290"/>
        </pc:sldMkLst>
        <pc:spChg chg="mod">
          <ac:chgData name="Joaquin Gaw" userId="S::18065@my.sanctamaria.school.nz::ea8ed697-e161-4793-87f4-b508619df552" providerId="AD" clId="Web-{803B8255-71B5-C20D-E7ED-7CA864D9D17D}" dt="2024-07-11T07:58:27.006" v="793" actId="20577"/>
          <ac:spMkLst>
            <pc:docMk/>
            <pc:sldMk cId="3014670760" sldId="290"/>
            <ac:spMk id="3" creationId="{00000000-0000-0000-0000-000000000000}"/>
          </ac:spMkLst>
        </pc:spChg>
        <pc:picChg chg="del">
          <ac:chgData name="Joaquin Gaw" userId="S::18065@my.sanctamaria.school.nz::ea8ed697-e161-4793-87f4-b508619df552" providerId="AD" clId="Web-{803B8255-71B5-C20D-E7ED-7CA864D9D17D}" dt="2024-07-11T07:23:09.098" v="781"/>
          <ac:picMkLst>
            <pc:docMk/>
            <pc:sldMk cId="3014670760" sldId="290"/>
            <ac:picMk id="4" creationId="{39150663-48EE-B564-C1EC-DEE5744C5444}"/>
          </ac:picMkLst>
        </pc:picChg>
      </pc:sldChg>
      <pc:sldChg chg="addSp modSp">
        <pc:chgData name="Joaquin Gaw" userId="S::18065@my.sanctamaria.school.nz::ea8ed697-e161-4793-87f4-b508619df552" providerId="AD" clId="Web-{803B8255-71B5-C20D-E7ED-7CA864D9D17D}" dt="2024-07-11T08:22:54.397" v="805" actId="20577"/>
        <pc:sldMkLst>
          <pc:docMk/>
          <pc:sldMk cId="1442379040" sldId="291"/>
        </pc:sldMkLst>
        <pc:spChg chg="mod">
          <ac:chgData name="Joaquin Gaw" userId="S::18065@my.sanctamaria.school.nz::ea8ed697-e161-4793-87f4-b508619df552" providerId="AD" clId="Web-{803B8255-71B5-C20D-E7ED-7CA864D9D17D}" dt="2024-07-11T08:22:35.491" v="802" actId="20577"/>
          <ac:spMkLst>
            <pc:docMk/>
            <pc:sldMk cId="1442379040" sldId="291"/>
            <ac:spMk id="2" creationId="{00000000-0000-0000-0000-000000000000}"/>
          </ac:spMkLst>
        </pc:spChg>
        <pc:spChg chg="mod">
          <ac:chgData name="Joaquin Gaw" userId="S::18065@my.sanctamaria.school.nz::ea8ed697-e161-4793-87f4-b508619df552" providerId="AD" clId="Web-{803B8255-71B5-C20D-E7ED-7CA864D9D17D}" dt="2024-07-11T08:22:54.397" v="805" actId="20577"/>
          <ac:spMkLst>
            <pc:docMk/>
            <pc:sldMk cId="1442379040" sldId="291"/>
            <ac:spMk id="3" creationId="{00000000-0000-0000-0000-000000000000}"/>
          </ac:spMkLst>
        </pc:spChg>
        <pc:picChg chg="add mod">
          <ac:chgData name="Joaquin Gaw" userId="S::18065@my.sanctamaria.school.nz::ea8ed697-e161-4793-87f4-b508619df552" providerId="AD" clId="Web-{803B8255-71B5-C20D-E7ED-7CA864D9D17D}" dt="2024-07-11T08:22:45.881" v="803" actId="1076"/>
          <ac:picMkLst>
            <pc:docMk/>
            <pc:sldMk cId="1442379040" sldId="291"/>
            <ac:picMk id="6" creationId="{91D933D3-516F-9F3C-CD26-E5335A96B601}"/>
          </ac:picMkLst>
        </pc:picChg>
      </pc:sldChg>
      <pc:sldChg chg="modSp">
        <pc:chgData name="Joaquin Gaw" userId="S::18065@my.sanctamaria.school.nz::ea8ed697-e161-4793-87f4-b508619df552" providerId="AD" clId="Web-{803B8255-71B5-C20D-E7ED-7CA864D9D17D}" dt="2024-07-11T06:27:38.392" v="750" actId="20577"/>
        <pc:sldMkLst>
          <pc:docMk/>
          <pc:sldMk cId="3354229662" sldId="293"/>
        </pc:sldMkLst>
        <pc:spChg chg="mod">
          <ac:chgData name="Joaquin Gaw" userId="S::18065@my.sanctamaria.school.nz::ea8ed697-e161-4793-87f4-b508619df552" providerId="AD" clId="Web-{803B8255-71B5-C20D-E7ED-7CA864D9D17D}" dt="2024-07-11T06:27:38.392" v="750" actId="20577"/>
          <ac:spMkLst>
            <pc:docMk/>
            <pc:sldMk cId="3354229662" sldId="293"/>
            <ac:spMk id="11" creationId="{1E4EBF04-F031-014C-E93F-BD7576C9BC0B}"/>
          </ac:spMkLst>
        </pc:spChg>
      </pc:sldChg>
      <pc:sldChg chg="modSp mod setBg">
        <pc:chgData name="Joaquin Gaw" userId="S::18065@my.sanctamaria.school.nz::ea8ed697-e161-4793-87f4-b508619df552" providerId="AD" clId="Web-{803B8255-71B5-C20D-E7ED-7CA864D9D17D}" dt="2024-07-11T06:21:45.258" v="681" actId="20577"/>
        <pc:sldMkLst>
          <pc:docMk/>
          <pc:sldMk cId="2182621195" sldId="294"/>
        </pc:sldMkLst>
        <pc:spChg chg="mod">
          <ac:chgData name="Joaquin Gaw" userId="S::18065@my.sanctamaria.school.nz::ea8ed697-e161-4793-87f4-b508619df552" providerId="AD" clId="Web-{803B8255-71B5-C20D-E7ED-7CA864D9D17D}" dt="2024-07-11T06:21:45.258" v="681" actId="20577"/>
          <ac:spMkLst>
            <pc:docMk/>
            <pc:sldMk cId="2182621195" sldId="294"/>
            <ac:spMk id="7" creationId="{69DF16F6-27DE-E00D-F2D1-E0383E4FA983}"/>
          </ac:spMkLst>
        </pc:spChg>
        <pc:spChg chg="mod">
          <ac:chgData name="Joaquin Gaw" userId="S::18065@my.sanctamaria.school.nz::ea8ed697-e161-4793-87f4-b508619df552" providerId="AD" clId="Web-{803B8255-71B5-C20D-E7ED-7CA864D9D17D}" dt="2024-07-11T06:21:33.024" v="680" actId="20577"/>
          <ac:spMkLst>
            <pc:docMk/>
            <pc:sldMk cId="2182621195" sldId="294"/>
            <ac:spMk id="38" creationId="{E2D82FFB-2A97-9970-54D7-65C5573C4B86}"/>
          </ac:spMkLst>
        </pc:spChg>
      </pc:sldChg>
      <pc:sldChg chg="addSp modSp mod setBg">
        <pc:chgData name="Joaquin Gaw" userId="S::18065@my.sanctamaria.school.nz::ea8ed697-e161-4793-87f4-b508619df552" providerId="AD" clId="Web-{803B8255-71B5-C20D-E7ED-7CA864D9D17D}" dt="2024-07-11T06:24:20.528" v="709"/>
        <pc:sldMkLst>
          <pc:docMk/>
          <pc:sldMk cId="482439540" sldId="295"/>
        </pc:sldMkLst>
        <pc:spChg chg="add ord">
          <ac:chgData name="Joaquin Gaw" userId="S::18065@my.sanctamaria.school.nz::ea8ed697-e161-4793-87f4-b508619df552" providerId="AD" clId="Web-{803B8255-71B5-C20D-E7ED-7CA864D9D17D}" dt="2024-07-11T06:24:20.528" v="709"/>
          <ac:spMkLst>
            <pc:docMk/>
            <pc:sldMk cId="482439540" sldId="295"/>
            <ac:spMk id="6" creationId="{B1384A93-C646-D656-F6F4-1CBCB9BD3B60}"/>
          </ac:spMkLst>
        </pc:spChg>
      </pc:sldChg>
      <pc:sldChg chg="del">
        <pc:chgData name="Joaquin Gaw" userId="S::18065@my.sanctamaria.school.nz::ea8ed697-e161-4793-87f4-b508619df552" providerId="AD" clId="Web-{803B8255-71B5-C20D-E7ED-7CA864D9D17D}" dt="2024-07-11T06:17:58.362" v="652"/>
        <pc:sldMkLst>
          <pc:docMk/>
          <pc:sldMk cId="2507297388" sldId="297"/>
        </pc:sldMkLst>
      </pc:sldChg>
      <pc:sldChg chg="mod setBg">
        <pc:chgData name="Joaquin Gaw" userId="S::18065@my.sanctamaria.school.nz::ea8ed697-e161-4793-87f4-b508619df552" providerId="AD" clId="Web-{803B8255-71B5-C20D-E7ED-7CA864D9D17D}" dt="2024-07-11T06:25:34.967" v="713"/>
        <pc:sldMkLst>
          <pc:docMk/>
          <pc:sldMk cId="2205955768" sldId="298"/>
        </pc:sldMkLst>
      </pc:sldChg>
    </pc:docChg>
  </pc:docChgLst>
  <pc:docChgLst>
    <pc:chgData name="Joaquin Gaw" userId="S::18065@my.sanctamaria.school.nz::ea8ed697-e161-4793-87f4-b508619df552" providerId="AD" clId="Web-{CF9E55B3-968B-D39E-50A5-B9ADB36169E5}"/>
    <pc:docChg chg="addSld modSld addMainMaster delMainMaster">
      <pc:chgData name="Joaquin Gaw" userId="S::18065@my.sanctamaria.school.nz::ea8ed697-e161-4793-87f4-b508619df552" providerId="AD" clId="Web-{CF9E55B3-968B-D39E-50A5-B9ADB36169E5}" dt="2024-05-13T21:29:41.460" v="35" actId="1076"/>
      <pc:docMkLst>
        <pc:docMk/>
      </pc:docMkLst>
      <pc:sldChg chg="modSp mod modClrScheme chgLayout">
        <pc:chgData name="Joaquin Gaw" userId="S::18065@my.sanctamaria.school.nz::ea8ed697-e161-4793-87f4-b508619df552" providerId="AD" clId="Web-{CF9E55B3-968B-D39E-50A5-B9ADB36169E5}" dt="2024-05-13T21:26:24.908" v="8" actId="1076"/>
        <pc:sldMkLst>
          <pc:docMk/>
          <pc:sldMk cId="1451040387" sldId="256"/>
        </pc:sldMkLst>
        <pc:spChg chg="mod ord">
          <ac:chgData name="Joaquin Gaw" userId="S::18065@my.sanctamaria.school.nz::ea8ed697-e161-4793-87f4-b508619df552" providerId="AD" clId="Web-{CF9E55B3-968B-D39E-50A5-B9ADB36169E5}" dt="2024-05-13T21:25:53.485" v="5"/>
          <ac:spMkLst>
            <pc:docMk/>
            <pc:sldMk cId="1451040387" sldId="256"/>
            <ac:spMk id="2" creationId="{00000000-0000-0000-0000-000000000000}"/>
          </ac:spMkLst>
        </pc:spChg>
        <pc:graphicFrameChg chg="mod">
          <ac:chgData name="Joaquin Gaw" userId="S::18065@my.sanctamaria.school.nz::ea8ed697-e161-4793-87f4-b508619df552" providerId="AD" clId="Web-{CF9E55B3-968B-D39E-50A5-B9ADB36169E5}" dt="2024-05-13T21:26:24.908" v="8" actId="1076"/>
          <ac:graphicFrameMkLst>
            <pc:docMk/>
            <pc:sldMk cId="1451040387" sldId="256"/>
            <ac:graphicFrameMk id="5" creationId="{00000000-0000-0000-0000-000000000000}"/>
          </ac:graphicFrameMkLst>
        </pc:graphicFrameChg>
      </pc:sldChg>
      <pc:sldChg chg="modSp mod modClrScheme chgLayout">
        <pc:chgData name="Joaquin Gaw" userId="S::18065@my.sanctamaria.school.nz::ea8ed697-e161-4793-87f4-b508619df552" providerId="AD" clId="Web-{CF9E55B3-968B-D39E-50A5-B9ADB36169E5}" dt="2024-05-13T21:26:46.065" v="13" actId="14100"/>
        <pc:sldMkLst>
          <pc:docMk/>
          <pc:sldMk cId="3780887099" sldId="257"/>
        </pc:sldMkLst>
        <pc:spChg chg="mod ord">
          <ac:chgData name="Joaquin Gaw" userId="S::18065@my.sanctamaria.school.nz::ea8ed697-e161-4793-87f4-b508619df552" providerId="AD" clId="Web-{CF9E55B3-968B-D39E-50A5-B9ADB36169E5}" dt="2024-05-13T21:25:53.485" v="5"/>
          <ac:spMkLst>
            <pc:docMk/>
            <pc:sldMk cId="3780887099" sldId="257"/>
            <ac:spMk id="2" creationId="{00000000-0000-0000-0000-000000000000}"/>
          </ac:spMkLst>
        </pc:spChg>
        <pc:picChg chg="mod ord">
          <ac:chgData name="Joaquin Gaw" userId="S::18065@my.sanctamaria.school.nz::ea8ed697-e161-4793-87f4-b508619df552" providerId="AD" clId="Web-{CF9E55B3-968B-D39E-50A5-B9ADB36169E5}" dt="2024-05-13T21:26:46.065" v="13" actId="14100"/>
          <ac:picMkLst>
            <pc:docMk/>
            <pc:sldMk cId="3780887099" sldId="257"/>
            <ac:picMk id="6" creationId="{12C78933-0AA2-5AAD-D805-E20243BDB426}"/>
          </ac:picMkLst>
        </pc:picChg>
      </pc:sldChg>
      <pc:sldChg chg="modSp mod modClrScheme chgLayout">
        <pc:chgData name="Joaquin Gaw" userId="S::18065@my.sanctamaria.school.nz::ea8ed697-e161-4793-87f4-b508619df552" providerId="AD" clId="Web-{CF9E55B3-968B-D39E-50A5-B9ADB36169E5}" dt="2024-05-13T21:25:53.485" v="5"/>
        <pc:sldMkLst>
          <pc:docMk/>
          <pc:sldMk cId="3513481437" sldId="261"/>
        </pc:sldMkLst>
        <pc:spChg chg="mod ord">
          <ac:chgData name="Joaquin Gaw" userId="S::18065@my.sanctamaria.school.nz::ea8ed697-e161-4793-87f4-b508619df552" providerId="AD" clId="Web-{CF9E55B3-968B-D39E-50A5-B9ADB36169E5}" dt="2024-05-13T21:25:53.485" v="5"/>
          <ac:spMkLst>
            <pc:docMk/>
            <pc:sldMk cId="3513481437" sldId="261"/>
            <ac:spMk id="2" creationId="{00000000-0000-0000-0000-000000000000}"/>
          </ac:spMkLst>
        </pc:spChg>
        <pc:spChg chg="mod ord">
          <ac:chgData name="Joaquin Gaw" userId="S::18065@my.sanctamaria.school.nz::ea8ed697-e161-4793-87f4-b508619df552" providerId="AD" clId="Web-{CF9E55B3-968B-D39E-50A5-B9ADB36169E5}" dt="2024-05-13T21:25:53.485" v="5"/>
          <ac:spMkLst>
            <pc:docMk/>
            <pc:sldMk cId="3513481437" sldId="261"/>
            <ac:spMk id="3" creationId="{00000000-0000-0000-0000-000000000000}"/>
          </ac:spMkLst>
        </pc:spChg>
      </pc:sldChg>
      <pc:sldChg chg="modSp mod modClrScheme chgLayout">
        <pc:chgData name="Joaquin Gaw" userId="S::18065@my.sanctamaria.school.nz::ea8ed697-e161-4793-87f4-b508619df552" providerId="AD" clId="Web-{CF9E55B3-968B-D39E-50A5-B9ADB36169E5}" dt="2024-05-13T21:25:53.485" v="5"/>
        <pc:sldMkLst>
          <pc:docMk/>
          <pc:sldMk cId="895423612" sldId="264"/>
        </pc:sldMkLst>
        <pc:spChg chg="mod ord">
          <ac:chgData name="Joaquin Gaw" userId="S::18065@my.sanctamaria.school.nz::ea8ed697-e161-4793-87f4-b508619df552" providerId="AD" clId="Web-{CF9E55B3-968B-D39E-50A5-B9ADB36169E5}" dt="2024-05-13T21:25:53.485" v="5"/>
          <ac:spMkLst>
            <pc:docMk/>
            <pc:sldMk cId="895423612" sldId="264"/>
            <ac:spMk id="2" creationId="{00000000-0000-0000-0000-000000000000}"/>
          </ac:spMkLst>
        </pc:spChg>
        <pc:spChg chg="mod ord">
          <ac:chgData name="Joaquin Gaw" userId="S::18065@my.sanctamaria.school.nz::ea8ed697-e161-4793-87f4-b508619df552" providerId="AD" clId="Web-{CF9E55B3-968B-D39E-50A5-B9ADB36169E5}" dt="2024-05-13T21:25:53.485" v="5"/>
          <ac:spMkLst>
            <pc:docMk/>
            <pc:sldMk cId="895423612" sldId="264"/>
            <ac:spMk id="3" creationId="{00000000-0000-0000-0000-000000000000}"/>
          </ac:spMkLst>
        </pc:spChg>
      </pc:sldChg>
      <pc:sldChg chg="modSp mod modClrScheme chgLayout">
        <pc:chgData name="Joaquin Gaw" userId="S::18065@my.sanctamaria.school.nz::ea8ed697-e161-4793-87f4-b508619df552" providerId="AD" clId="Web-{CF9E55B3-968B-D39E-50A5-B9ADB36169E5}" dt="2024-05-13T21:25:53.485" v="5"/>
        <pc:sldMkLst>
          <pc:docMk/>
          <pc:sldMk cId="559411755" sldId="265"/>
        </pc:sldMkLst>
        <pc:spChg chg="mod ord">
          <ac:chgData name="Joaquin Gaw" userId="S::18065@my.sanctamaria.school.nz::ea8ed697-e161-4793-87f4-b508619df552" providerId="AD" clId="Web-{CF9E55B3-968B-D39E-50A5-B9ADB36169E5}" dt="2024-05-13T21:25:53.485" v="5"/>
          <ac:spMkLst>
            <pc:docMk/>
            <pc:sldMk cId="559411755" sldId="265"/>
            <ac:spMk id="2" creationId="{00000000-0000-0000-0000-000000000000}"/>
          </ac:spMkLst>
        </pc:spChg>
        <pc:spChg chg="mod ord">
          <ac:chgData name="Joaquin Gaw" userId="S::18065@my.sanctamaria.school.nz::ea8ed697-e161-4793-87f4-b508619df552" providerId="AD" clId="Web-{CF9E55B3-968B-D39E-50A5-B9ADB36169E5}" dt="2024-05-13T21:25:53.485" v="5"/>
          <ac:spMkLst>
            <pc:docMk/>
            <pc:sldMk cId="559411755" sldId="265"/>
            <ac:spMk id="3" creationId="{00000000-0000-0000-0000-000000000000}"/>
          </ac:spMkLst>
        </pc:spChg>
      </pc:sldChg>
      <pc:sldChg chg="modSp mod modClrScheme chgLayout">
        <pc:chgData name="Joaquin Gaw" userId="S::18065@my.sanctamaria.school.nz::ea8ed697-e161-4793-87f4-b508619df552" providerId="AD" clId="Web-{CF9E55B3-968B-D39E-50A5-B9ADB36169E5}" dt="2024-05-13T21:25:53.485" v="5"/>
        <pc:sldMkLst>
          <pc:docMk/>
          <pc:sldMk cId="2562898663" sldId="266"/>
        </pc:sldMkLst>
        <pc:spChg chg="mod ord">
          <ac:chgData name="Joaquin Gaw" userId="S::18065@my.sanctamaria.school.nz::ea8ed697-e161-4793-87f4-b508619df552" providerId="AD" clId="Web-{CF9E55B3-968B-D39E-50A5-B9ADB36169E5}" dt="2024-05-13T21:25:53.485" v="5"/>
          <ac:spMkLst>
            <pc:docMk/>
            <pc:sldMk cId="2562898663" sldId="266"/>
            <ac:spMk id="2" creationId="{00000000-0000-0000-0000-000000000000}"/>
          </ac:spMkLst>
        </pc:spChg>
        <pc:spChg chg="mod ord">
          <ac:chgData name="Joaquin Gaw" userId="S::18065@my.sanctamaria.school.nz::ea8ed697-e161-4793-87f4-b508619df552" providerId="AD" clId="Web-{CF9E55B3-968B-D39E-50A5-B9ADB36169E5}" dt="2024-05-13T21:25:53.485" v="5"/>
          <ac:spMkLst>
            <pc:docMk/>
            <pc:sldMk cId="2562898663" sldId="266"/>
            <ac:spMk id="3" creationId="{00000000-0000-0000-0000-000000000000}"/>
          </ac:spMkLst>
        </pc:spChg>
      </pc:sldChg>
      <pc:sldChg chg="mod modClrScheme chgLayout">
        <pc:chgData name="Joaquin Gaw" userId="S::18065@my.sanctamaria.school.nz::ea8ed697-e161-4793-87f4-b508619df552" providerId="AD" clId="Web-{CF9E55B3-968B-D39E-50A5-B9ADB36169E5}" dt="2024-05-13T21:25:53.485" v="5"/>
        <pc:sldMkLst>
          <pc:docMk/>
          <pc:sldMk cId="1448846893" sldId="269"/>
        </pc:sldMkLst>
      </pc:sldChg>
      <pc:sldChg chg="delSp modSp mod modClrScheme chgLayout">
        <pc:chgData name="Joaquin Gaw" userId="S::18065@my.sanctamaria.school.nz::ea8ed697-e161-4793-87f4-b508619df552" providerId="AD" clId="Web-{CF9E55B3-968B-D39E-50A5-B9ADB36169E5}" dt="2024-05-13T21:26:36.111" v="11" actId="1076"/>
        <pc:sldMkLst>
          <pc:docMk/>
          <pc:sldMk cId="4179150339" sldId="270"/>
        </pc:sldMkLst>
        <pc:spChg chg="mod ord">
          <ac:chgData name="Joaquin Gaw" userId="S::18065@my.sanctamaria.school.nz::ea8ed697-e161-4793-87f4-b508619df552" providerId="AD" clId="Web-{CF9E55B3-968B-D39E-50A5-B9ADB36169E5}" dt="2024-05-13T21:25:53.485" v="5"/>
          <ac:spMkLst>
            <pc:docMk/>
            <pc:sldMk cId="4179150339" sldId="270"/>
            <ac:spMk id="2" creationId="{00000000-0000-0000-0000-000000000000}"/>
          </ac:spMkLst>
        </pc:spChg>
        <pc:spChg chg="del mod ord">
          <ac:chgData name="Joaquin Gaw" userId="S::18065@my.sanctamaria.school.nz::ea8ed697-e161-4793-87f4-b508619df552" providerId="AD" clId="Web-{CF9E55B3-968B-D39E-50A5-B9ADB36169E5}" dt="2024-05-13T21:25:59.642" v="6"/>
          <ac:spMkLst>
            <pc:docMk/>
            <pc:sldMk cId="4179150339" sldId="270"/>
            <ac:spMk id="3" creationId="{00000000-0000-0000-0000-000000000000}"/>
          </ac:spMkLst>
        </pc:spChg>
        <pc:graphicFrameChg chg="mod modGraphic">
          <ac:chgData name="Joaquin Gaw" userId="S::18065@my.sanctamaria.school.nz::ea8ed697-e161-4793-87f4-b508619df552" providerId="AD" clId="Web-{CF9E55B3-968B-D39E-50A5-B9ADB36169E5}" dt="2024-05-13T21:26:36.111" v="11" actId="1076"/>
          <ac:graphicFrameMkLst>
            <pc:docMk/>
            <pc:sldMk cId="4179150339" sldId="270"/>
            <ac:graphicFrameMk id="4" creationId="{57DC309C-123F-4415-8171-CDB21741F551}"/>
          </ac:graphicFrameMkLst>
        </pc:graphicFrameChg>
      </pc:sldChg>
      <pc:sldChg chg="modSp mod modClrScheme chgLayout">
        <pc:chgData name="Joaquin Gaw" userId="S::18065@my.sanctamaria.school.nz::ea8ed697-e161-4793-87f4-b508619df552" providerId="AD" clId="Web-{CF9E55B3-968B-D39E-50A5-B9ADB36169E5}" dt="2024-05-13T21:25:53.485" v="5"/>
        <pc:sldMkLst>
          <pc:docMk/>
          <pc:sldMk cId="2873264670" sldId="271"/>
        </pc:sldMkLst>
        <pc:spChg chg="mod ord">
          <ac:chgData name="Joaquin Gaw" userId="S::18065@my.sanctamaria.school.nz::ea8ed697-e161-4793-87f4-b508619df552" providerId="AD" clId="Web-{CF9E55B3-968B-D39E-50A5-B9ADB36169E5}" dt="2024-05-13T21:25:53.485" v="5"/>
          <ac:spMkLst>
            <pc:docMk/>
            <pc:sldMk cId="2873264670" sldId="271"/>
            <ac:spMk id="2" creationId="{00000000-0000-0000-0000-000000000000}"/>
          </ac:spMkLst>
        </pc:spChg>
        <pc:spChg chg="mod ord">
          <ac:chgData name="Joaquin Gaw" userId="S::18065@my.sanctamaria.school.nz::ea8ed697-e161-4793-87f4-b508619df552" providerId="AD" clId="Web-{CF9E55B3-968B-D39E-50A5-B9ADB36169E5}" dt="2024-05-13T21:25:53.485" v="5"/>
          <ac:spMkLst>
            <pc:docMk/>
            <pc:sldMk cId="2873264670" sldId="271"/>
            <ac:spMk id="3" creationId="{00000000-0000-0000-0000-000000000000}"/>
          </ac:spMkLst>
        </pc:spChg>
      </pc:sldChg>
      <pc:sldChg chg="modSp mod modClrScheme chgLayout">
        <pc:chgData name="Joaquin Gaw" userId="S::18065@my.sanctamaria.school.nz::ea8ed697-e161-4793-87f4-b508619df552" providerId="AD" clId="Web-{CF9E55B3-968B-D39E-50A5-B9ADB36169E5}" dt="2024-05-13T21:29:41.460" v="35" actId="1076"/>
        <pc:sldMkLst>
          <pc:docMk/>
          <pc:sldMk cId="140956991" sldId="272"/>
        </pc:sldMkLst>
        <pc:spChg chg="mod ord">
          <ac:chgData name="Joaquin Gaw" userId="S::18065@my.sanctamaria.school.nz::ea8ed697-e161-4793-87f4-b508619df552" providerId="AD" clId="Web-{CF9E55B3-968B-D39E-50A5-B9ADB36169E5}" dt="2024-05-13T21:29:41.460" v="35" actId="1076"/>
          <ac:spMkLst>
            <pc:docMk/>
            <pc:sldMk cId="140956991" sldId="272"/>
            <ac:spMk id="2" creationId="{00000000-0000-0000-0000-000000000000}"/>
          </ac:spMkLst>
        </pc:spChg>
        <pc:spChg chg="mod ord">
          <ac:chgData name="Joaquin Gaw" userId="S::18065@my.sanctamaria.school.nz::ea8ed697-e161-4793-87f4-b508619df552" providerId="AD" clId="Web-{CF9E55B3-968B-D39E-50A5-B9ADB36169E5}" dt="2024-05-13T21:25:53.485" v="5"/>
          <ac:spMkLst>
            <pc:docMk/>
            <pc:sldMk cId="140956991" sldId="272"/>
            <ac:spMk id="3" creationId="{00000000-0000-0000-0000-000000000000}"/>
          </ac:spMkLst>
        </pc:spChg>
      </pc:sldChg>
      <pc:sldChg chg="modSp mod modClrScheme chgLayout">
        <pc:chgData name="Joaquin Gaw" userId="S::18065@my.sanctamaria.school.nz::ea8ed697-e161-4793-87f4-b508619df552" providerId="AD" clId="Web-{CF9E55B3-968B-D39E-50A5-B9ADB36169E5}" dt="2024-05-13T21:25:53.485" v="5"/>
        <pc:sldMkLst>
          <pc:docMk/>
          <pc:sldMk cId="1831671313" sldId="273"/>
        </pc:sldMkLst>
        <pc:spChg chg="mod ord">
          <ac:chgData name="Joaquin Gaw" userId="S::18065@my.sanctamaria.school.nz::ea8ed697-e161-4793-87f4-b508619df552" providerId="AD" clId="Web-{CF9E55B3-968B-D39E-50A5-B9ADB36169E5}" dt="2024-05-13T21:25:53.485" v="5"/>
          <ac:spMkLst>
            <pc:docMk/>
            <pc:sldMk cId="1831671313" sldId="273"/>
            <ac:spMk id="2" creationId="{00000000-0000-0000-0000-000000000000}"/>
          </ac:spMkLst>
        </pc:spChg>
        <pc:spChg chg="mod ord">
          <ac:chgData name="Joaquin Gaw" userId="S::18065@my.sanctamaria.school.nz::ea8ed697-e161-4793-87f4-b508619df552" providerId="AD" clId="Web-{CF9E55B3-968B-D39E-50A5-B9ADB36169E5}" dt="2024-05-13T21:25:53.485" v="5"/>
          <ac:spMkLst>
            <pc:docMk/>
            <pc:sldMk cId="1831671313" sldId="273"/>
            <ac:spMk id="3" creationId="{00000000-0000-0000-0000-000000000000}"/>
          </ac:spMkLst>
        </pc:spChg>
      </pc:sldChg>
      <pc:sldChg chg="modSp mod modClrScheme chgLayout">
        <pc:chgData name="Joaquin Gaw" userId="S::18065@my.sanctamaria.school.nz::ea8ed697-e161-4793-87f4-b508619df552" providerId="AD" clId="Web-{CF9E55B3-968B-D39E-50A5-B9ADB36169E5}" dt="2024-05-13T21:25:53.485" v="5"/>
        <pc:sldMkLst>
          <pc:docMk/>
          <pc:sldMk cId="2290261641" sldId="274"/>
        </pc:sldMkLst>
        <pc:spChg chg="mod ord">
          <ac:chgData name="Joaquin Gaw" userId="S::18065@my.sanctamaria.school.nz::ea8ed697-e161-4793-87f4-b508619df552" providerId="AD" clId="Web-{CF9E55B3-968B-D39E-50A5-B9ADB36169E5}" dt="2024-05-13T21:25:53.485" v="5"/>
          <ac:spMkLst>
            <pc:docMk/>
            <pc:sldMk cId="2290261641" sldId="274"/>
            <ac:spMk id="2" creationId="{00000000-0000-0000-0000-000000000000}"/>
          </ac:spMkLst>
        </pc:spChg>
        <pc:spChg chg="mod ord">
          <ac:chgData name="Joaquin Gaw" userId="S::18065@my.sanctamaria.school.nz::ea8ed697-e161-4793-87f4-b508619df552" providerId="AD" clId="Web-{CF9E55B3-968B-D39E-50A5-B9ADB36169E5}" dt="2024-05-13T21:25:53.485" v="5"/>
          <ac:spMkLst>
            <pc:docMk/>
            <pc:sldMk cId="2290261641" sldId="274"/>
            <ac:spMk id="3" creationId="{00000000-0000-0000-0000-000000000000}"/>
          </ac:spMkLst>
        </pc:spChg>
      </pc:sldChg>
      <pc:sldChg chg="modSp mod modClrScheme chgLayout">
        <pc:chgData name="Joaquin Gaw" userId="S::18065@my.sanctamaria.school.nz::ea8ed697-e161-4793-87f4-b508619df552" providerId="AD" clId="Web-{CF9E55B3-968B-D39E-50A5-B9ADB36169E5}" dt="2024-05-13T21:25:53.485" v="5"/>
        <pc:sldMkLst>
          <pc:docMk/>
          <pc:sldMk cId="2812247241" sldId="275"/>
        </pc:sldMkLst>
        <pc:spChg chg="mod ord">
          <ac:chgData name="Joaquin Gaw" userId="S::18065@my.sanctamaria.school.nz::ea8ed697-e161-4793-87f4-b508619df552" providerId="AD" clId="Web-{CF9E55B3-968B-D39E-50A5-B9ADB36169E5}" dt="2024-05-13T21:25:53.485" v="5"/>
          <ac:spMkLst>
            <pc:docMk/>
            <pc:sldMk cId="2812247241" sldId="275"/>
            <ac:spMk id="2" creationId="{00000000-0000-0000-0000-000000000000}"/>
          </ac:spMkLst>
        </pc:spChg>
        <pc:spChg chg="mod ord">
          <ac:chgData name="Joaquin Gaw" userId="S::18065@my.sanctamaria.school.nz::ea8ed697-e161-4793-87f4-b508619df552" providerId="AD" clId="Web-{CF9E55B3-968B-D39E-50A5-B9ADB36169E5}" dt="2024-05-13T21:25:53.485" v="5"/>
          <ac:spMkLst>
            <pc:docMk/>
            <pc:sldMk cId="2812247241" sldId="275"/>
            <ac:spMk id="3" creationId="{00000000-0000-0000-0000-000000000000}"/>
          </ac:spMkLst>
        </pc:spChg>
      </pc:sldChg>
      <pc:sldChg chg="mod modClrScheme chgLayout">
        <pc:chgData name="Joaquin Gaw" userId="S::18065@my.sanctamaria.school.nz::ea8ed697-e161-4793-87f4-b508619df552" providerId="AD" clId="Web-{CF9E55B3-968B-D39E-50A5-B9ADB36169E5}" dt="2024-05-13T21:25:53.485" v="5"/>
        <pc:sldMkLst>
          <pc:docMk/>
          <pc:sldMk cId="3878584299" sldId="276"/>
        </pc:sldMkLst>
      </pc:sldChg>
      <pc:sldChg chg="modSp mod modClrScheme chgLayout">
        <pc:chgData name="Joaquin Gaw" userId="S::18065@my.sanctamaria.school.nz::ea8ed697-e161-4793-87f4-b508619df552" providerId="AD" clId="Web-{CF9E55B3-968B-D39E-50A5-B9ADB36169E5}" dt="2024-05-13T21:25:53.485" v="5"/>
        <pc:sldMkLst>
          <pc:docMk/>
          <pc:sldMk cId="202757184" sldId="277"/>
        </pc:sldMkLst>
        <pc:spChg chg="mod ord">
          <ac:chgData name="Joaquin Gaw" userId="S::18065@my.sanctamaria.school.nz::ea8ed697-e161-4793-87f4-b508619df552" providerId="AD" clId="Web-{CF9E55B3-968B-D39E-50A5-B9ADB36169E5}" dt="2024-05-13T21:25:53.485" v="5"/>
          <ac:spMkLst>
            <pc:docMk/>
            <pc:sldMk cId="202757184" sldId="277"/>
            <ac:spMk id="2" creationId="{00000000-0000-0000-0000-000000000000}"/>
          </ac:spMkLst>
        </pc:spChg>
        <pc:spChg chg="mod ord">
          <ac:chgData name="Joaquin Gaw" userId="S::18065@my.sanctamaria.school.nz::ea8ed697-e161-4793-87f4-b508619df552" providerId="AD" clId="Web-{CF9E55B3-968B-D39E-50A5-B9ADB36169E5}" dt="2024-05-13T21:25:53.485" v="5"/>
          <ac:spMkLst>
            <pc:docMk/>
            <pc:sldMk cId="202757184" sldId="277"/>
            <ac:spMk id="3" creationId="{00000000-0000-0000-0000-000000000000}"/>
          </ac:spMkLst>
        </pc:spChg>
      </pc:sldChg>
      <pc:sldChg chg="modSp mod modClrScheme chgLayout">
        <pc:chgData name="Joaquin Gaw" userId="S::18065@my.sanctamaria.school.nz::ea8ed697-e161-4793-87f4-b508619df552" providerId="AD" clId="Web-{CF9E55B3-968B-D39E-50A5-B9ADB36169E5}" dt="2024-05-13T21:25:53.485" v="5"/>
        <pc:sldMkLst>
          <pc:docMk/>
          <pc:sldMk cId="4265713020" sldId="278"/>
        </pc:sldMkLst>
        <pc:spChg chg="mod ord">
          <ac:chgData name="Joaquin Gaw" userId="S::18065@my.sanctamaria.school.nz::ea8ed697-e161-4793-87f4-b508619df552" providerId="AD" clId="Web-{CF9E55B3-968B-D39E-50A5-B9ADB36169E5}" dt="2024-05-13T21:25:53.485" v="5"/>
          <ac:spMkLst>
            <pc:docMk/>
            <pc:sldMk cId="4265713020" sldId="278"/>
            <ac:spMk id="2" creationId="{6CD09A84-FA8A-9EBA-C732-E1E1D2D9E81D}"/>
          </ac:spMkLst>
        </pc:spChg>
        <pc:spChg chg="mod ord">
          <ac:chgData name="Joaquin Gaw" userId="S::18065@my.sanctamaria.school.nz::ea8ed697-e161-4793-87f4-b508619df552" providerId="AD" clId="Web-{CF9E55B3-968B-D39E-50A5-B9ADB36169E5}" dt="2024-05-13T21:25:53.485" v="5"/>
          <ac:spMkLst>
            <pc:docMk/>
            <pc:sldMk cId="4265713020" sldId="278"/>
            <ac:spMk id="3" creationId="{3D07CEE0-AFD6-4A11-A1C8-0B47F7E844D7}"/>
          </ac:spMkLst>
        </pc:spChg>
      </pc:sldChg>
      <pc:sldChg chg="modSp mod modClrScheme chgLayout">
        <pc:chgData name="Joaquin Gaw" userId="S::18065@my.sanctamaria.school.nz::ea8ed697-e161-4793-87f4-b508619df552" providerId="AD" clId="Web-{CF9E55B3-968B-D39E-50A5-B9ADB36169E5}" dt="2024-05-13T21:25:53.485" v="5"/>
        <pc:sldMkLst>
          <pc:docMk/>
          <pc:sldMk cId="1772023908" sldId="279"/>
        </pc:sldMkLst>
        <pc:spChg chg="mod ord">
          <ac:chgData name="Joaquin Gaw" userId="S::18065@my.sanctamaria.school.nz::ea8ed697-e161-4793-87f4-b508619df552" providerId="AD" clId="Web-{CF9E55B3-968B-D39E-50A5-B9ADB36169E5}" dt="2024-05-13T21:25:53.485" v="5"/>
          <ac:spMkLst>
            <pc:docMk/>
            <pc:sldMk cId="1772023908" sldId="279"/>
            <ac:spMk id="2" creationId="{AFF829F3-AE19-CC44-635D-6E007C732CE5}"/>
          </ac:spMkLst>
        </pc:spChg>
        <pc:spChg chg="mod ord">
          <ac:chgData name="Joaquin Gaw" userId="S::18065@my.sanctamaria.school.nz::ea8ed697-e161-4793-87f4-b508619df552" providerId="AD" clId="Web-{CF9E55B3-968B-D39E-50A5-B9ADB36169E5}" dt="2024-05-13T21:25:53.485" v="5"/>
          <ac:spMkLst>
            <pc:docMk/>
            <pc:sldMk cId="1772023908" sldId="279"/>
            <ac:spMk id="3" creationId="{5F197BEC-6339-24DF-441D-E468082D4F84}"/>
          </ac:spMkLst>
        </pc:spChg>
      </pc:sldChg>
      <pc:sldChg chg="modSp mod modClrScheme chgLayout">
        <pc:chgData name="Joaquin Gaw" userId="S::18065@my.sanctamaria.school.nz::ea8ed697-e161-4793-87f4-b508619df552" providerId="AD" clId="Web-{CF9E55B3-968B-D39E-50A5-B9ADB36169E5}" dt="2024-05-13T21:25:53.485" v="5"/>
        <pc:sldMkLst>
          <pc:docMk/>
          <pc:sldMk cId="1347273260" sldId="280"/>
        </pc:sldMkLst>
        <pc:spChg chg="mod ord">
          <ac:chgData name="Joaquin Gaw" userId="S::18065@my.sanctamaria.school.nz::ea8ed697-e161-4793-87f4-b508619df552" providerId="AD" clId="Web-{CF9E55B3-968B-D39E-50A5-B9ADB36169E5}" dt="2024-05-13T21:25:53.485" v="5"/>
          <ac:spMkLst>
            <pc:docMk/>
            <pc:sldMk cId="1347273260" sldId="280"/>
            <ac:spMk id="2" creationId="{AFF829F3-AE19-CC44-635D-6E007C732CE5}"/>
          </ac:spMkLst>
        </pc:spChg>
        <pc:spChg chg="mod ord">
          <ac:chgData name="Joaquin Gaw" userId="S::18065@my.sanctamaria.school.nz::ea8ed697-e161-4793-87f4-b508619df552" providerId="AD" clId="Web-{CF9E55B3-968B-D39E-50A5-B9ADB36169E5}" dt="2024-05-13T21:25:53.485" v="5"/>
          <ac:spMkLst>
            <pc:docMk/>
            <pc:sldMk cId="1347273260" sldId="280"/>
            <ac:spMk id="3" creationId="{5F197BEC-6339-24DF-441D-E468082D4F84}"/>
          </ac:spMkLst>
        </pc:spChg>
      </pc:sldChg>
      <pc:sldChg chg="modSp mod modClrScheme chgLayout">
        <pc:chgData name="Joaquin Gaw" userId="S::18065@my.sanctamaria.school.nz::ea8ed697-e161-4793-87f4-b508619df552" providerId="AD" clId="Web-{CF9E55B3-968B-D39E-50A5-B9ADB36169E5}" dt="2024-05-13T21:25:53.485" v="5"/>
        <pc:sldMkLst>
          <pc:docMk/>
          <pc:sldMk cId="3884377122" sldId="281"/>
        </pc:sldMkLst>
        <pc:spChg chg="mod ord">
          <ac:chgData name="Joaquin Gaw" userId="S::18065@my.sanctamaria.school.nz::ea8ed697-e161-4793-87f4-b508619df552" providerId="AD" clId="Web-{CF9E55B3-968B-D39E-50A5-B9ADB36169E5}" dt="2024-05-13T21:25:53.485" v="5"/>
          <ac:spMkLst>
            <pc:docMk/>
            <pc:sldMk cId="3884377122" sldId="281"/>
            <ac:spMk id="2" creationId="{AFF829F3-AE19-CC44-635D-6E007C732CE5}"/>
          </ac:spMkLst>
        </pc:spChg>
        <pc:spChg chg="mod ord">
          <ac:chgData name="Joaquin Gaw" userId="S::18065@my.sanctamaria.school.nz::ea8ed697-e161-4793-87f4-b508619df552" providerId="AD" clId="Web-{CF9E55B3-968B-D39E-50A5-B9ADB36169E5}" dt="2024-05-13T21:25:53.485" v="5"/>
          <ac:spMkLst>
            <pc:docMk/>
            <pc:sldMk cId="3884377122" sldId="281"/>
            <ac:spMk id="3" creationId="{5F197BEC-6339-24DF-441D-E468082D4F84}"/>
          </ac:spMkLst>
        </pc:spChg>
      </pc:sldChg>
      <pc:sldChg chg="addSp delSp modSp mod modClrScheme chgLayout">
        <pc:chgData name="Joaquin Gaw" userId="S::18065@my.sanctamaria.school.nz::ea8ed697-e161-4793-87f4-b508619df552" providerId="AD" clId="Web-{CF9E55B3-968B-D39E-50A5-B9ADB36169E5}" dt="2024-05-13T21:25:53.485" v="5"/>
        <pc:sldMkLst>
          <pc:docMk/>
          <pc:sldMk cId="3828989773" sldId="282"/>
        </pc:sldMkLst>
        <pc:spChg chg="mod ord">
          <ac:chgData name="Joaquin Gaw" userId="S::18065@my.sanctamaria.school.nz::ea8ed697-e161-4793-87f4-b508619df552" providerId="AD" clId="Web-{CF9E55B3-968B-D39E-50A5-B9ADB36169E5}" dt="2024-05-13T21:25:53.485" v="5"/>
          <ac:spMkLst>
            <pc:docMk/>
            <pc:sldMk cId="3828989773" sldId="282"/>
            <ac:spMk id="2" creationId="{AFF829F3-AE19-CC44-635D-6E007C732CE5}"/>
          </ac:spMkLst>
        </pc:spChg>
        <pc:spChg chg="mod ord">
          <ac:chgData name="Joaquin Gaw" userId="S::18065@my.sanctamaria.school.nz::ea8ed697-e161-4793-87f4-b508619df552" providerId="AD" clId="Web-{CF9E55B3-968B-D39E-50A5-B9ADB36169E5}" dt="2024-05-13T21:25:53.485" v="5"/>
          <ac:spMkLst>
            <pc:docMk/>
            <pc:sldMk cId="3828989773" sldId="282"/>
            <ac:spMk id="3" creationId="{5F197BEC-6339-24DF-441D-E468082D4F84}"/>
          </ac:spMkLst>
        </pc:spChg>
        <pc:picChg chg="del">
          <ac:chgData name="Joaquin Gaw" userId="S::18065@my.sanctamaria.school.nz::ea8ed697-e161-4793-87f4-b508619df552" providerId="AD" clId="Web-{CF9E55B3-968B-D39E-50A5-B9ADB36169E5}" dt="2024-05-13T21:24:59.077" v="0"/>
          <ac:picMkLst>
            <pc:docMk/>
            <pc:sldMk cId="3828989773" sldId="282"/>
            <ac:picMk id="4" creationId="{6ABABA7B-FEBF-61F8-ADFC-799EE66AC5B1}"/>
          </ac:picMkLst>
        </pc:picChg>
        <pc:picChg chg="add mod">
          <ac:chgData name="Joaquin Gaw" userId="S::18065@my.sanctamaria.school.nz::ea8ed697-e161-4793-87f4-b508619df552" providerId="AD" clId="Web-{CF9E55B3-968B-D39E-50A5-B9ADB36169E5}" dt="2024-05-13T21:25:34" v="4" actId="1076"/>
          <ac:picMkLst>
            <pc:docMk/>
            <pc:sldMk cId="3828989773" sldId="282"/>
            <ac:picMk id="5" creationId="{8BF92D0F-6811-93F3-D6C8-6A18EA8912D0}"/>
          </ac:picMkLst>
        </pc:picChg>
      </pc:sldChg>
      <pc:sldChg chg="modSp mod modClrScheme chgLayout">
        <pc:chgData name="Joaquin Gaw" userId="S::18065@my.sanctamaria.school.nz::ea8ed697-e161-4793-87f4-b508619df552" providerId="AD" clId="Web-{CF9E55B3-968B-D39E-50A5-B9ADB36169E5}" dt="2024-05-13T21:25:53.485" v="5"/>
        <pc:sldMkLst>
          <pc:docMk/>
          <pc:sldMk cId="1865976428" sldId="283"/>
        </pc:sldMkLst>
        <pc:spChg chg="mod ord">
          <ac:chgData name="Joaquin Gaw" userId="S::18065@my.sanctamaria.school.nz::ea8ed697-e161-4793-87f4-b508619df552" providerId="AD" clId="Web-{CF9E55B3-968B-D39E-50A5-B9ADB36169E5}" dt="2024-05-13T21:25:53.485" v="5"/>
          <ac:spMkLst>
            <pc:docMk/>
            <pc:sldMk cId="1865976428" sldId="283"/>
            <ac:spMk id="2" creationId="{00000000-0000-0000-0000-000000000000}"/>
          </ac:spMkLst>
        </pc:spChg>
        <pc:spChg chg="mod ord">
          <ac:chgData name="Joaquin Gaw" userId="S::18065@my.sanctamaria.school.nz::ea8ed697-e161-4793-87f4-b508619df552" providerId="AD" clId="Web-{CF9E55B3-968B-D39E-50A5-B9ADB36169E5}" dt="2024-05-13T21:25:53.485" v="5"/>
          <ac:spMkLst>
            <pc:docMk/>
            <pc:sldMk cId="1865976428" sldId="283"/>
            <ac:spMk id="3" creationId="{00000000-0000-0000-0000-000000000000}"/>
          </ac:spMkLst>
        </pc:spChg>
      </pc:sldChg>
      <pc:sldChg chg="modSp mod modClrScheme chgLayout">
        <pc:chgData name="Joaquin Gaw" userId="S::18065@my.sanctamaria.school.nz::ea8ed697-e161-4793-87f4-b508619df552" providerId="AD" clId="Web-{CF9E55B3-968B-D39E-50A5-B9ADB36169E5}" dt="2024-05-13T21:25:53.485" v="5"/>
        <pc:sldMkLst>
          <pc:docMk/>
          <pc:sldMk cId="4259607718" sldId="284"/>
        </pc:sldMkLst>
        <pc:spChg chg="mod ord">
          <ac:chgData name="Joaquin Gaw" userId="S::18065@my.sanctamaria.school.nz::ea8ed697-e161-4793-87f4-b508619df552" providerId="AD" clId="Web-{CF9E55B3-968B-D39E-50A5-B9ADB36169E5}" dt="2024-05-13T21:25:53.485" v="5"/>
          <ac:spMkLst>
            <pc:docMk/>
            <pc:sldMk cId="4259607718" sldId="284"/>
            <ac:spMk id="2" creationId="{6A5C3744-1F2E-E5C9-2732-15F962E3DA24}"/>
          </ac:spMkLst>
        </pc:spChg>
        <pc:spChg chg="mod ord">
          <ac:chgData name="Joaquin Gaw" userId="S::18065@my.sanctamaria.school.nz::ea8ed697-e161-4793-87f4-b508619df552" providerId="AD" clId="Web-{CF9E55B3-968B-D39E-50A5-B9ADB36169E5}" dt="2024-05-13T21:25:53.485" v="5"/>
          <ac:spMkLst>
            <pc:docMk/>
            <pc:sldMk cId="4259607718" sldId="284"/>
            <ac:spMk id="3" creationId="{47F15771-73C1-0D33-A279-CED34E971D7E}"/>
          </ac:spMkLst>
        </pc:spChg>
      </pc:sldChg>
      <pc:sldChg chg="modSp mod modClrScheme chgLayout">
        <pc:chgData name="Joaquin Gaw" userId="S::18065@my.sanctamaria.school.nz::ea8ed697-e161-4793-87f4-b508619df552" providerId="AD" clId="Web-{CF9E55B3-968B-D39E-50A5-B9ADB36169E5}" dt="2024-05-13T21:25:53.485" v="5"/>
        <pc:sldMkLst>
          <pc:docMk/>
          <pc:sldMk cId="2068048871" sldId="285"/>
        </pc:sldMkLst>
        <pc:spChg chg="mod ord">
          <ac:chgData name="Joaquin Gaw" userId="S::18065@my.sanctamaria.school.nz::ea8ed697-e161-4793-87f4-b508619df552" providerId="AD" clId="Web-{CF9E55B3-968B-D39E-50A5-B9ADB36169E5}" dt="2024-05-13T21:25:53.485" v="5"/>
          <ac:spMkLst>
            <pc:docMk/>
            <pc:sldMk cId="2068048871" sldId="285"/>
            <ac:spMk id="2" creationId="{EBE8F3B4-CC3D-4466-40E2-5BC28DD8DF66}"/>
          </ac:spMkLst>
        </pc:spChg>
        <pc:spChg chg="mod ord">
          <ac:chgData name="Joaquin Gaw" userId="S::18065@my.sanctamaria.school.nz::ea8ed697-e161-4793-87f4-b508619df552" providerId="AD" clId="Web-{CF9E55B3-968B-D39E-50A5-B9ADB36169E5}" dt="2024-05-13T21:25:53.485" v="5"/>
          <ac:spMkLst>
            <pc:docMk/>
            <pc:sldMk cId="2068048871" sldId="285"/>
            <ac:spMk id="3" creationId="{5B68399D-040E-72E1-5BE1-82559BC616F7}"/>
          </ac:spMkLst>
        </pc:spChg>
      </pc:sldChg>
      <pc:sldChg chg="modSp mod modClrScheme chgLayout">
        <pc:chgData name="Joaquin Gaw" userId="S::18065@my.sanctamaria.school.nz::ea8ed697-e161-4793-87f4-b508619df552" providerId="AD" clId="Web-{CF9E55B3-968B-D39E-50A5-B9ADB36169E5}" dt="2024-05-13T21:25:53.485" v="5"/>
        <pc:sldMkLst>
          <pc:docMk/>
          <pc:sldMk cId="4107252191" sldId="286"/>
        </pc:sldMkLst>
        <pc:spChg chg="mod ord">
          <ac:chgData name="Joaquin Gaw" userId="S::18065@my.sanctamaria.school.nz::ea8ed697-e161-4793-87f4-b508619df552" providerId="AD" clId="Web-{CF9E55B3-968B-D39E-50A5-B9ADB36169E5}" dt="2024-05-13T21:25:53.485" v="5"/>
          <ac:spMkLst>
            <pc:docMk/>
            <pc:sldMk cId="4107252191" sldId="286"/>
            <ac:spMk id="2" creationId="{EBE8F3B4-CC3D-4466-40E2-5BC28DD8DF66}"/>
          </ac:spMkLst>
        </pc:spChg>
        <pc:spChg chg="mod ord">
          <ac:chgData name="Joaquin Gaw" userId="S::18065@my.sanctamaria.school.nz::ea8ed697-e161-4793-87f4-b508619df552" providerId="AD" clId="Web-{CF9E55B3-968B-D39E-50A5-B9ADB36169E5}" dt="2024-05-13T21:25:53.485" v="5"/>
          <ac:spMkLst>
            <pc:docMk/>
            <pc:sldMk cId="4107252191" sldId="286"/>
            <ac:spMk id="3" creationId="{5B68399D-040E-72E1-5BE1-82559BC616F7}"/>
          </ac:spMkLst>
        </pc:spChg>
      </pc:sldChg>
      <pc:sldChg chg="modSp mod modClrScheme chgLayout">
        <pc:chgData name="Joaquin Gaw" userId="S::18065@my.sanctamaria.school.nz::ea8ed697-e161-4793-87f4-b508619df552" providerId="AD" clId="Web-{CF9E55B3-968B-D39E-50A5-B9ADB36169E5}" dt="2024-05-13T21:25:53.485" v="5"/>
        <pc:sldMkLst>
          <pc:docMk/>
          <pc:sldMk cId="2462060945" sldId="287"/>
        </pc:sldMkLst>
        <pc:spChg chg="mod ord">
          <ac:chgData name="Joaquin Gaw" userId="S::18065@my.sanctamaria.school.nz::ea8ed697-e161-4793-87f4-b508619df552" providerId="AD" clId="Web-{CF9E55B3-968B-D39E-50A5-B9ADB36169E5}" dt="2024-05-13T21:25:53.485" v="5"/>
          <ac:spMkLst>
            <pc:docMk/>
            <pc:sldMk cId="2462060945" sldId="287"/>
            <ac:spMk id="2" creationId="{EBE8F3B4-CC3D-4466-40E2-5BC28DD8DF66}"/>
          </ac:spMkLst>
        </pc:spChg>
        <pc:spChg chg="mod ord">
          <ac:chgData name="Joaquin Gaw" userId="S::18065@my.sanctamaria.school.nz::ea8ed697-e161-4793-87f4-b508619df552" providerId="AD" clId="Web-{CF9E55B3-968B-D39E-50A5-B9ADB36169E5}" dt="2024-05-13T21:25:53.485" v="5"/>
          <ac:spMkLst>
            <pc:docMk/>
            <pc:sldMk cId="2462060945" sldId="287"/>
            <ac:spMk id="3" creationId="{5B68399D-040E-72E1-5BE1-82559BC616F7}"/>
          </ac:spMkLst>
        </pc:spChg>
      </pc:sldChg>
      <pc:sldChg chg="modSp mod modClrScheme chgLayout">
        <pc:chgData name="Joaquin Gaw" userId="S::18065@my.sanctamaria.school.nz::ea8ed697-e161-4793-87f4-b508619df552" providerId="AD" clId="Web-{CF9E55B3-968B-D39E-50A5-B9ADB36169E5}" dt="2024-05-13T21:25:53.485" v="5"/>
        <pc:sldMkLst>
          <pc:docMk/>
          <pc:sldMk cId="4117868110" sldId="288"/>
        </pc:sldMkLst>
        <pc:spChg chg="mod ord">
          <ac:chgData name="Joaquin Gaw" userId="S::18065@my.sanctamaria.school.nz::ea8ed697-e161-4793-87f4-b508619df552" providerId="AD" clId="Web-{CF9E55B3-968B-D39E-50A5-B9ADB36169E5}" dt="2024-05-13T21:25:53.485" v="5"/>
          <ac:spMkLst>
            <pc:docMk/>
            <pc:sldMk cId="4117868110" sldId="288"/>
            <ac:spMk id="2" creationId="{EBACD572-53C2-1E0A-4112-051A1DCA8700}"/>
          </ac:spMkLst>
        </pc:spChg>
        <pc:spChg chg="mod ord">
          <ac:chgData name="Joaquin Gaw" userId="S::18065@my.sanctamaria.school.nz::ea8ed697-e161-4793-87f4-b508619df552" providerId="AD" clId="Web-{CF9E55B3-968B-D39E-50A5-B9ADB36169E5}" dt="2024-05-13T21:25:53.485" v="5"/>
          <ac:spMkLst>
            <pc:docMk/>
            <pc:sldMk cId="4117868110" sldId="288"/>
            <ac:spMk id="3" creationId="{1445B374-01F9-2098-B1C0-B5C133FDD0CE}"/>
          </ac:spMkLst>
        </pc:spChg>
      </pc:sldChg>
      <pc:sldChg chg="delSp modSp add replId">
        <pc:chgData name="Joaquin Gaw" userId="S::18065@my.sanctamaria.school.nz::ea8ed697-e161-4793-87f4-b508619df552" providerId="AD" clId="Web-{CF9E55B3-968B-D39E-50A5-B9ADB36169E5}" dt="2024-05-13T21:27:54.082" v="24" actId="20577"/>
        <pc:sldMkLst>
          <pc:docMk/>
          <pc:sldMk cId="2301089809" sldId="289"/>
        </pc:sldMkLst>
        <pc:spChg chg="mod">
          <ac:chgData name="Joaquin Gaw" userId="S::18065@my.sanctamaria.school.nz::ea8ed697-e161-4793-87f4-b508619df552" providerId="AD" clId="Web-{CF9E55B3-968B-D39E-50A5-B9ADB36169E5}" dt="2024-05-13T21:27:45.113" v="20" actId="20577"/>
          <ac:spMkLst>
            <pc:docMk/>
            <pc:sldMk cId="2301089809" sldId="289"/>
            <ac:spMk id="2" creationId="{00000000-0000-0000-0000-000000000000}"/>
          </ac:spMkLst>
        </pc:spChg>
        <pc:spChg chg="mod">
          <ac:chgData name="Joaquin Gaw" userId="S::18065@my.sanctamaria.school.nz::ea8ed697-e161-4793-87f4-b508619df552" providerId="AD" clId="Web-{CF9E55B3-968B-D39E-50A5-B9ADB36169E5}" dt="2024-05-13T21:27:54.082" v="24" actId="20577"/>
          <ac:spMkLst>
            <pc:docMk/>
            <pc:sldMk cId="2301089809" sldId="289"/>
            <ac:spMk id="3" creationId="{00000000-0000-0000-0000-000000000000}"/>
          </ac:spMkLst>
        </pc:spChg>
        <pc:spChg chg="del">
          <ac:chgData name="Joaquin Gaw" userId="S::18065@my.sanctamaria.school.nz::ea8ed697-e161-4793-87f4-b508619df552" providerId="AD" clId="Web-{CF9E55B3-968B-D39E-50A5-B9ADB36169E5}" dt="2024-05-13T21:27:49.598" v="21"/>
          <ac:spMkLst>
            <pc:docMk/>
            <pc:sldMk cId="2301089809" sldId="289"/>
            <ac:spMk id="4" creationId="{00000000-0000-0000-0000-000000000000}"/>
          </ac:spMkLst>
        </pc:spChg>
      </pc:sldChg>
      <pc:sldChg chg="modSp add replId">
        <pc:chgData name="Joaquin Gaw" userId="S::18065@my.sanctamaria.school.nz::ea8ed697-e161-4793-87f4-b508619df552" providerId="AD" clId="Web-{CF9E55B3-968B-D39E-50A5-B9ADB36169E5}" dt="2024-05-13T21:28:08.004" v="30" actId="20577"/>
        <pc:sldMkLst>
          <pc:docMk/>
          <pc:sldMk cId="3014670760" sldId="290"/>
        </pc:sldMkLst>
        <pc:spChg chg="mod">
          <ac:chgData name="Joaquin Gaw" userId="S::18065@my.sanctamaria.school.nz::ea8ed697-e161-4793-87f4-b508619df552" providerId="AD" clId="Web-{CF9E55B3-968B-D39E-50A5-B9ADB36169E5}" dt="2024-05-13T21:28:08.004" v="30" actId="20577"/>
          <ac:spMkLst>
            <pc:docMk/>
            <pc:sldMk cId="3014670760" sldId="290"/>
            <ac:spMk id="2" creationId="{00000000-0000-0000-0000-000000000000}"/>
          </ac:spMkLst>
        </pc:spChg>
      </pc:sldChg>
      <pc:sldChg chg="modSp add replId">
        <pc:chgData name="Joaquin Gaw" userId="S::18065@my.sanctamaria.school.nz::ea8ed697-e161-4793-87f4-b508619df552" providerId="AD" clId="Web-{CF9E55B3-968B-D39E-50A5-B9ADB36169E5}" dt="2024-05-13T21:28:12.364" v="33" actId="20577"/>
        <pc:sldMkLst>
          <pc:docMk/>
          <pc:sldMk cId="1442379040" sldId="291"/>
        </pc:sldMkLst>
        <pc:spChg chg="mod">
          <ac:chgData name="Joaquin Gaw" userId="S::18065@my.sanctamaria.school.nz::ea8ed697-e161-4793-87f4-b508619df552" providerId="AD" clId="Web-{CF9E55B3-968B-D39E-50A5-B9ADB36169E5}" dt="2024-05-13T21:28:12.364" v="33" actId="20577"/>
          <ac:spMkLst>
            <pc:docMk/>
            <pc:sldMk cId="1442379040" sldId="291"/>
            <ac:spMk id="2" creationId="{00000000-0000-0000-0000-000000000000}"/>
          </ac:spMkLst>
        </pc:spChg>
      </pc:sldChg>
      <pc:sldMasterChg chg="del delSldLayout">
        <pc:chgData name="Joaquin Gaw" userId="S::18065@my.sanctamaria.school.nz::ea8ed697-e161-4793-87f4-b508619df552" providerId="AD" clId="Web-{CF9E55B3-968B-D39E-50A5-B9ADB36169E5}" dt="2024-05-13T21:25:53.485" v="5"/>
        <pc:sldMasterMkLst>
          <pc:docMk/>
          <pc:sldMasterMk cId="1214589374" sldId="2147483815"/>
        </pc:sldMasterMkLst>
        <pc:sldLayoutChg chg="del">
          <pc:chgData name="Joaquin Gaw" userId="S::18065@my.sanctamaria.school.nz::ea8ed697-e161-4793-87f4-b508619df552" providerId="AD" clId="Web-{CF9E55B3-968B-D39E-50A5-B9ADB36169E5}" dt="2024-05-13T21:25:53.485" v="5"/>
          <pc:sldLayoutMkLst>
            <pc:docMk/>
            <pc:sldMasterMk cId="1214589374" sldId="2147483815"/>
            <pc:sldLayoutMk cId="585194287" sldId="2147483816"/>
          </pc:sldLayoutMkLst>
        </pc:sldLayoutChg>
        <pc:sldLayoutChg chg="del">
          <pc:chgData name="Joaquin Gaw" userId="S::18065@my.sanctamaria.school.nz::ea8ed697-e161-4793-87f4-b508619df552" providerId="AD" clId="Web-{CF9E55B3-968B-D39E-50A5-B9ADB36169E5}" dt="2024-05-13T21:25:53.485" v="5"/>
          <pc:sldLayoutMkLst>
            <pc:docMk/>
            <pc:sldMasterMk cId="1214589374" sldId="2147483815"/>
            <pc:sldLayoutMk cId="1518591547" sldId="2147483817"/>
          </pc:sldLayoutMkLst>
        </pc:sldLayoutChg>
        <pc:sldLayoutChg chg="del">
          <pc:chgData name="Joaquin Gaw" userId="S::18065@my.sanctamaria.school.nz::ea8ed697-e161-4793-87f4-b508619df552" providerId="AD" clId="Web-{CF9E55B3-968B-D39E-50A5-B9ADB36169E5}" dt="2024-05-13T21:25:53.485" v="5"/>
          <pc:sldLayoutMkLst>
            <pc:docMk/>
            <pc:sldMasterMk cId="1214589374" sldId="2147483815"/>
            <pc:sldLayoutMk cId="1237498891" sldId="2147483818"/>
          </pc:sldLayoutMkLst>
        </pc:sldLayoutChg>
        <pc:sldLayoutChg chg="del">
          <pc:chgData name="Joaquin Gaw" userId="S::18065@my.sanctamaria.school.nz::ea8ed697-e161-4793-87f4-b508619df552" providerId="AD" clId="Web-{CF9E55B3-968B-D39E-50A5-B9ADB36169E5}" dt="2024-05-13T21:25:53.485" v="5"/>
          <pc:sldLayoutMkLst>
            <pc:docMk/>
            <pc:sldMasterMk cId="1214589374" sldId="2147483815"/>
            <pc:sldLayoutMk cId="520509063" sldId="2147483819"/>
          </pc:sldLayoutMkLst>
        </pc:sldLayoutChg>
        <pc:sldLayoutChg chg="del">
          <pc:chgData name="Joaquin Gaw" userId="S::18065@my.sanctamaria.school.nz::ea8ed697-e161-4793-87f4-b508619df552" providerId="AD" clId="Web-{CF9E55B3-968B-D39E-50A5-B9ADB36169E5}" dt="2024-05-13T21:25:53.485" v="5"/>
          <pc:sldLayoutMkLst>
            <pc:docMk/>
            <pc:sldMasterMk cId="1214589374" sldId="2147483815"/>
            <pc:sldLayoutMk cId="529934983" sldId="2147483820"/>
          </pc:sldLayoutMkLst>
        </pc:sldLayoutChg>
        <pc:sldLayoutChg chg="del">
          <pc:chgData name="Joaquin Gaw" userId="S::18065@my.sanctamaria.school.nz::ea8ed697-e161-4793-87f4-b508619df552" providerId="AD" clId="Web-{CF9E55B3-968B-D39E-50A5-B9ADB36169E5}" dt="2024-05-13T21:25:53.485" v="5"/>
          <pc:sldLayoutMkLst>
            <pc:docMk/>
            <pc:sldMasterMk cId="1214589374" sldId="2147483815"/>
            <pc:sldLayoutMk cId="1249828519" sldId="2147483821"/>
          </pc:sldLayoutMkLst>
        </pc:sldLayoutChg>
        <pc:sldLayoutChg chg="del">
          <pc:chgData name="Joaquin Gaw" userId="S::18065@my.sanctamaria.school.nz::ea8ed697-e161-4793-87f4-b508619df552" providerId="AD" clId="Web-{CF9E55B3-968B-D39E-50A5-B9ADB36169E5}" dt="2024-05-13T21:25:53.485" v="5"/>
          <pc:sldLayoutMkLst>
            <pc:docMk/>
            <pc:sldMasterMk cId="1214589374" sldId="2147483815"/>
            <pc:sldLayoutMk cId="902851946" sldId="2147483822"/>
          </pc:sldLayoutMkLst>
        </pc:sldLayoutChg>
        <pc:sldLayoutChg chg="del">
          <pc:chgData name="Joaquin Gaw" userId="S::18065@my.sanctamaria.school.nz::ea8ed697-e161-4793-87f4-b508619df552" providerId="AD" clId="Web-{CF9E55B3-968B-D39E-50A5-B9ADB36169E5}" dt="2024-05-13T21:25:53.485" v="5"/>
          <pc:sldLayoutMkLst>
            <pc:docMk/>
            <pc:sldMasterMk cId="1214589374" sldId="2147483815"/>
            <pc:sldLayoutMk cId="3824998215" sldId="2147483823"/>
          </pc:sldLayoutMkLst>
        </pc:sldLayoutChg>
        <pc:sldLayoutChg chg="del">
          <pc:chgData name="Joaquin Gaw" userId="S::18065@my.sanctamaria.school.nz::ea8ed697-e161-4793-87f4-b508619df552" providerId="AD" clId="Web-{CF9E55B3-968B-D39E-50A5-B9ADB36169E5}" dt="2024-05-13T21:25:53.485" v="5"/>
          <pc:sldLayoutMkLst>
            <pc:docMk/>
            <pc:sldMasterMk cId="1214589374" sldId="2147483815"/>
            <pc:sldLayoutMk cId="2609265006" sldId="2147483824"/>
          </pc:sldLayoutMkLst>
        </pc:sldLayoutChg>
        <pc:sldLayoutChg chg="del">
          <pc:chgData name="Joaquin Gaw" userId="S::18065@my.sanctamaria.school.nz::ea8ed697-e161-4793-87f4-b508619df552" providerId="AD" clId="Web-{CF9E55B3-968B-D39E-50A5-B9ADB36169E5}" dt="2024-05-13T21:25:53.485" v="5"/>
          <pc:sldLayoutMkLst>
            <pc:docMk/>
            <pc:sldMasterMk cId="1214589374" sldId="2147483815"/>
            <pc:sldLayoutMk cId="2934273863" sldId="2147483825"/>
          </pc:sldLayoutMkLst>
        </pc:sldLayoutChg>
        <pc:sldLayoutChg chg="del">
          <pc:chgData name="Joaquin Gaw" userId="S::18065@my.sanctamaria.school.nz::ea8ed697-e161-4793-87f4-b508619df552" providerId="AD" clId="Web-{CF9E55B3-968B-D39E-50A5-B9ADB36169E5}" dt="2024-05-13T21:25:53.485" v="5"/>
          <pc:sldLayoutMkLst>
            <pc:docMk/>
            <pc:sldMasterMk cId="1214589374" sldId="2147483815"/>
            <pc:sldLayoutMk cId="693494961" sldId="2147483826"/>
          </pc:sldLayoutMkLst>
        </pc:sldLayoutChg>
      </pc:sldMasterChg>
      <pc:sldMasterChg chg="add addSldLayout modSldLayout">
        <pc:chgData name="Joaquin Gaw" userId="S::18065@my.sanctamaria.school.nz::ea8ed697-e161-4793-87f4-b508619df552" providerId="AD" clId="Web-{CF9E55B3-968B-D39E-50A5-B9ADB36169E5}" dt="2024-05-13T21:25:53.485" v="5"/>
        <pc:sldMasterMkLst>
          <pc:docMk/>
          <pc:sldMasterMk cId="159907472" sldId="2147483827"/>
        </pc:sldMasterMkLst>
        <pc:sldLayoutChg chg="add mod replId">
          <pc:chgData name="Joaquin Gaw" userId="S::18065@my.sanctamaria.school.nz::ea8ed697-e161-4793-87f4-b508619df552" providerId="AD" clId="Web-{CF9E55B3-968B-D39E-50A5-B9ADB36169E5}" dt="2024-05-13T21:25:53.485" v="5"/>
          <pc:sldLayoutMkLst>
            <pc:docMk/>
            <pc:sldMasterMk cId="159907472" sldId="2147483827"/>
            <pc:sldLayoutMk cId="3154775735" sldId="2147483828"/>
          </pc:sldLayoutMkLst>
        </pc:sldLayoutChg>
        <pc:sldLayoutChg chg="add mod replId">
          <pc:chgData name="Joaquin Gaw" userId="S::18065@my.sanctamaria.school.nz::ea8ed697-e161-4793-87f4-b508619df552" providerId="AD" clId="Web-{CF9E55B3-968B-D39E-50A5-B9ADB36169E5}" dt="2024-05-13T21:25:53.485" v="5"/>
          <pc:sldLayoutMkLst>
            <pc:docMk/>
            <pc:sldMasterMk cId="159907472" sldId="2147483827"/>
            <pc:sldLayoutMk cId="3466437887" sldId="2147483829"/>
          </pc:sldLayoutMkLst>
        </pc:sldLayoutChg>
        <pc:sldLayoutChg chg="add mod replId">
          <pc:chgData name="Joaquin Gaw" userId="S::18065@my.sanctamaria.school.nz::ea8ed697-e161-4793-87f4-b508619df552" providerId="AD" clId="Web-{CF9E55B3-968B-D39E-50A5-B9ADB36169E5}" dt="2024-05-13T21:25:53.485" v="5"/>
          <pc:sldLayoutMkLst>
            <pc:docMk/>
            <pc:sldMasterMk cId="159907472" sldId="2147483827"/>
            <pc:sldLayoutMk cId="158664440" sldId="2147483830"/>
          </pc:sldLayoutMkLst>
        </pc:sldLayoutChg>
        <pc:sldLayoutChg chg="add mod replId">
          <pc:chgData name="Joaquin Gaw" userId="S::18065@my.sanctamaria.school.nz::ea8ed697-e161-4793-87f4-b508619df552" providerId="AD" clId="Web-{CF9E55B3-968B-D39E-50A5-B9ADB36169E5}" dt="2024-05-13T21:25:53.485" v="5"/>
          <pc:sldLayoutMkLst>
            <pc:docMk/>
            <pc:sldMasterMk cId="159907472" sldId="2147483827"/>
            <pc:sldLayoutMk cId="3288501942" sldId="2147483831"/>
          </pc:sldLayoutMkLst>
        </pc:sldLayoutChg>
        <pc:sldLayoutChg chg="add mod replId">
          <pc:chgData name="Joaquin Gaw" userId="S::18065@my.sanctamaria.school.nz::ea8ed697-e161-4793-87f4-b508619df552" providerId="AD" clId="Web-{CF9E55B3-968B-D39E-50A5-B9ADB36169E5}" dt="2024-05-13T21:25:53.485" v="5"/>
          <pc:sldLayoutMkLst>
            <pc:docMk/>
            <pc:sldMasterMk cId="159907472" sldId="2147483827"/>
            <pc:sldLayoutMk cId="2756549319" sldId="2147483832"/>
          </pc:sldLayoutMkLst>
        </pc:sldLayoutChg>
        <pc:sldLayoutChg chg="add mod replId">
          <pc:chgData name="Joaquin Gaw" userId="S::18065@my.sanctamaria.school.nz::ea8ed697-e161-4793-87f4-b508619df552" providerId="AD" clId="Web-{CF9E55B3-968B-D39E-50A5-B9ADB36169E5}" dt="2024-05-13T21:25:53.485" v="5"/>
          <pc:sldLayoutMkLst>
            <pc:docMk/>
            <pc:sldMasterMk cId="159907472" sldId="2147483827"/>
            <pc:sldLayoutMk cId="175221767" sldId="2147483833"/>
          </pc:sldLayoutMkLst>
        </pc:sldLayoutChg>
        <pc:sldLayoutChg chg="add mod replId">
          <pc:chgData name="Joaquin Gaw" userId="S::18065@my.sanctamaria.school.nz::ea8ed697-e161-4793-87f4-b508619df552" providerId="AD" clId="Web-{CF9E55B3-968B-D39E-50A5-B9ADB36169E5}" dt="2024-05-13T21:25:53.485" v="5"/>
          <pc:sldLayoutMkLst>
            <pc:docMk/>
            <pc:sldMasterMk cId="159907472" sldId="2147483827"/>
            <pc:sldLayoutMk cId="2116433436" sldId="2147483834"/>
          </pc:sldLayoutMkLst>
        </pc:sldLayoutChg>
        <pc:sldLayoutChg chg="add mod replId">
          <pc:chgData name="Joaquin Gaw" userId="S::18065@my.sanctamaria.school.nz::ea8ed697-e161-4793-87f4-b508619df552" providerId="AD" clId="Web-{CF9E55B3-968B-D39E-50A5-B9ADB36169E5}" dt="2024-05-13T21:25:53.485" v="5"/>
          <pc:sldLayoutMkLst>
            <pc:docMk/>
            <pc:sldMasterMk cId="159907472" sldId="2147483827"/>
            <pc:sldLayoutMk cId="1375683928" sldId="2147483835"/>
          </pc:sldLayoutMkLst>
        </pc:sldLayoutChg>
        <pc:sldLayoutChg chg="add mod replId">
          <pc:chgData name="Joaquin Gaw" userId="S::18065@my.sanctamaria.school.nz::ea8ed697-e161-4793-87f4-b508619df552" providerId="AD" clId="Web-{CF9E55B3-968B-D39E-50A5-B9ADB36169E5}" dt="2024-05-13T21:25:53.485" v="5"/>
          <pc:sldLayoutMkLst>
            <pc:docMk/>
            <pc:sldMasterMk cId="159907472" sldId="2147483827"/>
            <pc:sldLayoutMk cId="862919921" sldId="2147483836"/>
          </pc:sldLayoutMkLst>
        </pc:sldLayoutChg>
        <pc:sldLayoutChg chg="add mod replId">
          <pc:chgData name="Joaquin Gaw" userId="S::18065@my.sanctamaria.school.nz::ea8ed697-e161-4793-87f4-b508619df552" providerId="AD" clId="Web-{CF9E55B3-968B-D39E-50A5-B9ADB36169E5}" dt="2024-05-13T21:25:53.485" v="5"/>
          <pc:sldLayoutMkLst>
            <pc:docMk/>
            <pc:sldMasterMk cId="159907472" sldId="2147483827"/>
            <pc:sldLayoutMk cId="1476525753" sldId="2147483837"/>
          </pc:sldLayoutMkLst>
        </pc:sldLayoutChg>
        <pc:sldLayoutChg chg="add mod replId">
          <pc:chgData name="Joaquin Gaw" userId="S::18065@my.sanctamaria.school.nz::ea8ed697-e161-4793-87f4-b508619df552" providerId="AD" clId="Web-{CF9E55B3-968B-D39E-50A5-B9ADB36169E5}" dt="2024-05-13T21:25:53.485" v="5"/>
          <pc:sldLayoutMkLst>
            <pc:docMk/>
            <pc:sldMasterMk cId="159907472" sldId="2147483827"/>
            <pc:sldLayoutMk cId="1319637822" sldId="2147483838"/>
          </pc:sldLayoutMkLst>
        </pc:sldLayoutChg>
      </pc:sldMasterChg>
    </pc:docChg>
  </pc:docChgLst>
  <pc:docChgLst>
    <pc:chgData name="Joaquin Gaw" userId="S::18065@my.sanctamaria.school.nz::ea8ed697-e161-4793-87f4-b508619df552" providerId="AD" clId="Web-{7CCE38A1-55A6-F045-8D29-FD33EAE21132}"/>
    <pc:docChg chg="modSld">
      <pc:chgData name="Joaquin Gaw" userId="S::18065@my.sanctamaria.school.nz::ea8ed697-e161-4793-87f4-b508619df552" providerId="AD" clId="Web-{7CCE38A1-55A6-F045-8D29-FD33EAE21132}" dt="2024-05-27T00:21:23.735" v="12" actId="14100"/>
      <pc:docMkLst>
        <pc:docMk/>
      </pc:docMkLst>
      <pc:sldChg chg="addSp delSp modSp">
        <pc:chgData name="Joaquin Gaw" userId="S::18065@my.sanctamaria.school.nz::ea8ed697-e161-4793-87f4-b508619df552" providerId="AD" clId="Web-{7CCE38A1-55A6-F045-8D29-FD33EAE21132}" dt="2024-05-27T00:21:23.735" v="12" actId="14100"/>
        <pc:sldMkLst>
          <pc:docMk/>
          <pc:sldMk cId="4265713020" sldId="278"/>
        </pc:sldMkLst>
        <pc:spChg chg="add del">
          <ac:chgData name="Joaquin Gaw" userId="S::18065@my.sanctamaria.school.nz::ea8ed697-e161-4793-87f4-b508619df552" providerId="AD" clId="Web-{7CCE38A1-55A6-F045-8D29-FD33EAE21132}" dt="2024-05-27T00:21:08.578" v="9"/>
          <ac:spMkLst>
            <pc:docMk/>
            <pc:sldMk cId="4265713020" sldId="278"/>
            <ac:spMk id="2" creationId="{6CD09A84-FA8A-9EBA-C732-E1E1D2D9E81D}"/>
          </ac:spMkLst>
        </pc:spChg>
        <pc:spChg chg="add del">
          <ac:chgData name="Joaquin Gaw" userId="S::18065@my.sanctamaria.school.nz::ea8ed697-e161-4793-87f4-b508619df552" providerId="AD" clId="Web-{7CCE38A1-55A6-F045-8D29-FD33EAE21132}" dt="2024-05-27T00:21:11.063" v="10"/>
          <ac:spMkLst>
            <pc:docMk/>
            <pc:sldMk cId="4265713020" sldId="278"/>
            <ac:spMk id="3" creationId="{3D07CEE0-AFD6-4A11-A1C8-0B47F7E844D7}"/>
          </ac:spMkLst>
        </pc:spChg>
        <pc:spChg chg="add del mod">
          <ac:chgData name="Joaquin Gaw" userId="S::18065@my.sanctamaria.school.nz::ea8ed697-e161-4793-87f4-b508619df552" providerId="AD" clId="Web-{7CCE38A1-55A6-F045-8D29-FD33EAE21132}" dt="2024-05-27T00:21:11.063" v="10"/>
          <ac:spMkLst>
            <pc:docMk/>
            <pc:sldMk cId="4265713020" sldId="278"/>
            <ac:spMk id="6" creationId="{1EBEEBC8-A959-2D67-83EF-BAFB47DFA0CB}"/>
          </ac:spMkLst>
        </pc:spChg>
        <pc:spChg chg="add del mod">
          <ac:chgData name="Joaquin Gaw" userId="S::18065@my.sanctamaria.school.nz::ea8ed697-e161-4793-87f4-b508619df552" providerId="AD" clId="Web-{7CCE38A1-55A6-F045-8D29-FD33EAE21132}" dt="2024-05-27T00:21:08.578" v="9"/>
          <ac:spMkLst>
            <pc:docMk/>
            <pc:sldMk cId="4265713020" sldId="278"/>
            <ac:spMk id="8" creationId="{EDE22E76-81E2-0BD5-19B3-ADFF7B0A136C}"/>
          </ac:spMkLst>
        </pc:spChg>
        <pc:picChg chg="mod">
          <ac:chgData name="Joaquin Gaw" userId="S::18065@my.sanctamaria.school.nz::ea8ed697-e161-4793-87f4-b508619df552" providerId="AD" clId="Web-{7CCE38A1-55A6-F045-8D29-FD33EAE21132}" dt="2024-05-27T00:21:23.735" v="12" actId="14100"/>
          <ac:picMkLst>
            <pc:docMk/>
            <pc:sldMk cId="4265713020" sldId="278"/>
            <ac:picMk id="4" creationId="{C1601F02-FA0C-438E-1836-73C8FD35C079}"/>
          </ac:picMkLst>
        </pc:picChg>
      </pc:sldChg>
    </pc:docChg>
  </pc:docChgLst>
  <pc:docChgLst>
    <pc:chgData name="Joaquin Gaw" userId="S::18065@my.sanctamaria.school.nz::ea8ed697-e161-4793-87f4-b508619df552" providerId="AD" clId="Web-{EC3C6B53-7005-8591-AEAF-D51101A40D96}"/>
    <pc:docChg chg="modSld">
      <pc:chgData name="Joaquin Gaw" userId="S::18065@my.sanctamaria.school.nz::ea8ed697-e161-4793-87f4-b508619df552" providerId="AD" clId="Web-{EC3C6B53-7005-8591-AEAF-D51101A40D96}" dt="2024-06-21T07:48:53.266" v="2"/>
      <pc:docMkLst>
        <pc:docMk/>
      </pc:docMkLst>
      <pc:sldChg chg="modSp">
        <pc:chgData name="Joaquin Gaw" userId="S::18065@my.sanctamaria.school.nz::ea8ed697-e161-4793-87f4-b508619df552" providerId="AD" clId="Web-{EC3C6B53-7005-8591-AEAF-D51101A40D96}" dt="2024-06-21T07:48:49.172" v="0" actId="14100"/>
        <pc:sldMkLst>
          <pc:docMk/>
          <pc:sldMk cId="3780887099" sldId="257"/>
        </pc:sldMkLst>
        <pc:spChg chg="mod">
          <ac:chgData name="Joaquin Gaw" userId="S::18065@my.sanctamaria.school.nz::ea8ed697-e161-4793-87f4-b508619df552" providerId="AD" clId="Web-{EC3C6B53-7005-8591-AEAF-D51101A40D96}" dt="2024-06-21T07:48:49.172" v="0" actId="14100"/>
          <ac:spMkLst>
            <pc:docMk/>
            <pc:sldMk cId="3780887099" sldId="257"/>
            <ac:spMk id="7" creationId="{791ABA49-2BDF-8428-E883-00B668C44197}"/>
          </ac:spMkLst>
        </pc:spChg>
      </pc:sldChg>
      <pc:sldChg chg="addSp delSp">
        <pc:chgData name="Joaquin Gaw" userId="S::18065@my.sanctamaria.school.nz::ea8ed697-e161-4793-87f4-b508619df552" providerId="AD" clId="Web-{EC3C6B53-7005-8591-AEAF-D51101A40D96}" dt="2024-06-21T07:48:53.266" v="2"/>
        <pc:sldMkLst>
          <pc:docMk/>
          <pc:sldMk cId="3354229662" sldId="293"/>
        </pc:sldMkLst>
        <pc:spChg chg="add">
          <ac:chgData name="Joaquin Gaw" userId="S::18065@my.sanctamaria.school.nz::ea8ed697-e161-4793-87f4-b508619df552" providerId="AD" clId="Web-{EC3C6B53-7005-8591-AEAF-D51101A40D96}" dt="2024-06-21T07:48:53.266" v="2"/>
          <ac:spMkLst>
            <pc:docMk/>
            <pc:sldMk cId="3354229662" sldId="293"/>
            <ac:spMk id="3" creationId="{33B881B9-F9C7-0702-B5A2-F2333B840467}"/>
          </ac:spMkLst>
        </pc:spChg>
        <pc:spChg chg="del">
          <ac:chgData name="Joaquin Gaw" userId="S::18065@my.sanctamaria.school.nz::ea8ed697-e161-4793-87f4-b508619df552" providerId="AD" clId="Web-{EC3C6B53-7005-8591-AEAF-D51101A40D96}" dt="2024-06-21T07:48:52.860" v="1"/>
          <ac:spMkLst>
            <pc:docMk/>
            <pc:sldMk cId="3354229662" sldId="293"/>
            <ac:spMk id="7" creationId="{04988C8D-3F65-7248-5A99-1732F4D30E0D}"/>
          </ac:spMkLst>
        </pc:spChg>
      </pc:sldChg>
    </pc:docChg>
  </pc:docChgLst>
  <pc:docChgLst>
    <pc:chgData name="Joaquin Gaw" userId="S::18065@my.sanctamaria.school.nz::ea8ed697-e161-4793-87f4-b508619df552" providerId="AD" clId="Web-{B587AEFB-0E4C-23E8-2AA8-4C1FAC48B7FF}"/>
    <pc:docChg chg="addSld modSld sldOrd">
      <pc:chgData name="Joaquin Gaw" userId="S::18065@my.sanctamaria.school.nz::ea8ed697-e161-4793-87f4-b508619df552" providerId="AD" clId="Web-{B587AEFB-0E4C-23E8-2AA8-4C1FAC48B7FF}" dt="2024-06-20T12:32:52.313" v="281" actId="20577"/>
      <pc:docMkLst>
        <pc:docMk/>
      </pc:docMkLst>
      <pc:sldChg chg="modSp ord">
        <pc:chgData name="Joaquin Gaw" userId="S::18065@my.sanctamaria.school.nz::ea8ed697-e161-4793-87f4-b508619df552" providerId="AD" clId="Web-{B587AEFB-0E4C-23E8-2AA8-4C1FAC48B7FF}" dt="2024-06-20T12:31:28.639" v="266"/>
        <pc:sldMkLst>
          <pc:docMk/>
          <pc:sldMk cId="1448846893" sldId="269"/>
        </pc:sldMkLst>
        <pc:graphicFrameChg chg="mod">
          <ac:chgData name="Joaquin Gaw" userId="S::18065@my.sanctamaria.school.nz::ea8ed697-e161-4793-87f4-b508619df552" providerId="AD" clId="Web-{B587AEFB-0E4C-23E8-2AA8-4C1FAC48B7FF}" dt="2024-06-20T12:31:22.576" v="264" actId="1076"/>
          <ac:graphicFrameMkLst>
            <pc:docMk/>
            <pc:sldMk cId="1448846893" sldId="269"/>
            <ac:graphicFrameMk id="5" creationId="{0E67140C-42C4-4E71-99B3-C68FFFCEDB4A}"/>
          </ac:graphicFrameMkLst>
        </pc:graphicFrameChg>
      </pc:sldChg>
      <pc:sldChg chg="modSp">
        <pc:chgData name="Joaquin Gaw" userId="S::18065@my.sanctamaria.school.nz::ea8ed697-e161-4793-87f4-b508619df552" providerId="AD" clId="Web-{B587AEFB-0E4C-23E8-2AA8-4C1FAC48B7FF}" dt="2024-06-20T12:31:38.483" v="267" actId="1076"/>
        <pc:sldMkLst>
          <pc:docMk/>
          <pc:sldMk cId="3878584299" sldId="276"/>
        </pc:sldMkLst>
        <pc:graphicFrameChg chg="mod">
          <ac:chgData name="Joaquin Gaw" userId="S::18065@my.sanctamaria.school.nz::ea8ed697-e161-4793-87f4-b508619df552" providerId="AD" clId="Web-{B587AEFB-0E4C-23E8-2AA8-4C1FAC48B7FF}" dt="2024-06-20T12:31:38.483" v="267" actId="1076"/>
          <ac:graphicFrameMkLst>
            <pc:docMk/>
            <pc:sldMk cId="3878584299" sldId="276"/>
            <ac:graphicFrameMk id="2" creationId="{9FC50FC4-0CFE-4056-8552-AC96E70A69FA}"/>
          </ac:graphicFrameMkLst>
        </pc:graphicFrameChg>
      </pc:sldChg>
      <pc:sldChg chg="modSp">
        <pc:chgData name="Joaquin Gaw" userId="S::18065@my.sanctamaria.school.nz::ea8ed697-e161-4793-87f4-b508619df552" providerId="AD" clId="Web-{B587AEFB-0E4C-23E8-2AA8-4C1FAC48B7FF}" dt="2024-06-20T12:32:52.313" v="281" actId="20577"/>
        <pc:sldMkLst>
          <pc:docMk/>
          <pc:sldMk cId="202757184" sldId="277"/>
        </pc:sldMkLst>
        <pc:spChg chg="mod">
          <ac:chgData name="Joaquin Gaw" userId="S::18065@my.sanctamaria.school.nz::ea8ed697-e161-4793-87f4-b508619df552" providerId="AD" clId="Web-{B587AEFB-0E4C-23E8-2AA8-4C1FAC48B7FF}" dt="2024-06-20T12:32:52.313" v="281" actId="20577"/>
          <ac:spMkLst>
            <pc:docMk/>
            <pc:sldMk cId="202757184" sldId="277"/>
            <ac:spMk id="2" creationId="{00000000-0000-0000-0000-000000000000}"/>
          </ac:spMkLst>
        </pc:spChg>
        <pc:spChg chg="mod">
          <ac:chgData name="Joaquin Gaw" userId="S::18065@my.sanctamaria.school.nz::ea8ed697-e161-4793-87f4-b508619df552" providerId="AD" clId="Web-{B587AEFB-0E4C-23E8-2AA8-4C1FAC48B7FF}" dt="2024-06-20T02:30:04.629" v="4" actId="20577"/>
          <ac:spMkLst>
            <pc:docMk/>
            <pc:sldMk cId="202757184" sldId="277"/>
            <ac:spMk id="3" creationId="{00000000-0000-0000-0000-000000000000}"/>
          </ac:spMkLst>
        </pc:spChg>
      </pc:sldChg>
      <pc:sldChg chg="addSp delSp modSp">
        <pc:chgData name="Joaquin Gaw" userId="S::18065@my.sanctamaria.school.nz::ea8ed697-e161-4793-87f4-b508619df552" providerId="AD" clId="Web-{B587AEFB-0E4C-23E8-2AA8-4C1FAC48B7FF}" dt="2024-06-20T02:48:32.785" v="52" actId="1076"/>
        <pc:sldMkLst>
          <pc:docMk/>
          <pc:sldMk cId="4265713020" sldId="278"/>
        </pc:sldMkLst>
        <pc:spChg chg="mod">
          <ac:chgData name="Joaquin Gaw" userId="S::18065@my.sanctamaria.school.nz::ea8ed697-e161-4793-87f4-b508619df552" providerId="AD" clId="Web-{B587AEFB-0E4C-23E8-2AA8-4C1FAC48B7FF}" dt="2024-06-20T02:32:37.555" v="7" actId="14100"/>
          <ac:spMkLst>
            <pc:docMk/>
            <pc:sldMk cId="4265713020" sldId="278"/>
            <ac:spMk id="3" creationId="{3D07CEE0-AFD6-4A11-A1C8-0B47F7E844D7}"/>
          </ac:spMkLst>
        </pc:spChg>
        <pc:picChg chg="add del mod">
          <ac:chgData name="Joaquin Gaw" userId="S::18065@my.sanctamaria.school.nz::ea8ed697-e161-4793-87f4-b508619df552" providerId="AD" clId="Web-{B587AEFB-0E4C-23E8-2AA8-4C1FAC48B7FF}" dt="2024-06-20T02:45:32.045" v="24"/>
          <ac:picMkLst>
            <pc:docMk/>
            <pc:sldMk cId="4265713020" sldId="278"/>
            <ac:picMk id="4" creationId="{B5FC0552-D0B5-85A4-E770-D63AC698D7D6}"/>
          </ac:picMkLst>
        </pc:picChg>
        <pc:picChg chg="add del mod">
          <ac:chgData name="Joaquin Gaw" userId="S::18065@my.sanctamaria.school.nz::ea8ed697-e161-4793-87f4-b508619df552" providerId="AD" clId="Web-{B587AEFB-0E4C-23E8-2AA8-4C1FAC48B7FF}" dt="2024-06-20T02:45:32.045" v="23"/>
          <ac:picMkLst>
            <pc:docMk/>
            <pc:sldMk cId="4265713020" sldId="278"/>
            <ac:picMk id="5" creationId="{F5832E1B-0831-ABF4-77BC-353C5582B504}"/>
          </ac:picMkLst>
        </pc:picChg>
        <pc:picChg chg="add del mod">
          <ac:chgData name="Joaquin Gaw" userId="S::18065@my.sanctamaria.school.nz::ea8ed697-e161-4793-87f4-b508619df552" providerId="AD" clId="Web-{B587AEFB-0E4C-23E8-2AA8-4C1FAC48B7FF}" dt="2024-06-20T02:45:32.045" v="22"/>
          <ac:picMkLst>
            <pc:docMk/>
            <pc:sldMk cId="4265713020" sldId="278"/>
            <ac:picMk id="6" creationId="{C6F06A4E-5252-30F7-859B-FC8C1CCC55CC}"/>
          </ac:picMkLst>
        </pc:picChg>
        <pc:picChg chg="add del mod">
          <ac:chgData name="Joaquin Gaw" userId="S::18065@my.sanctamaria.school.nz::ea8ed697-e161-4793-87f4-b508619df552" providerId="AD" clId="Web-{B587AEFB-0E4C-23E8-2AA8-4C1FAC48B7FF}" dt="2024-06-20T02:46:57.579" v="26"/>
          <ac:picMkLst>
            <pc:docMk/>
            <pc:sldMk cId="4265713020" sldId="278"/>
            <ac:picMk id="7" creationId="{639EAA63-0D72-F624-308B-667A43013EFE}"/>
          </ac:picMkLst>
        </pc:picChg>
        <pc:picChg chg="add mod">
          <ac:chgData name="Joaquin Gaw" userId="S::18065@my.sanctamaria.school.nz::ea8ed697-e161-4793-87f4-b508619df552" providerId="AD" clId="Web-{B587AEFB-0E4C-23E8-2AA8-4C1FAC48B7FF}" dt="2024-06-20T02:48:32.785" v="52" actId="1076"/>
          <ac:picMkLst>
            <pc:docMk/>
            <pc:sldMk cId="4265713020" sldId="278"/>
            <ac:picMk id="8" creationId="{60B4D8B5-1CD9-4D3B-80DB-68BC185F1465}"/>
          </ac:picMkLst>
        </pc:picChg>
        <pc:picChg chg="add mod">
          <ac:chgData name="Joaquin Gaw" userId="S::18065@my.sanctamaria.school.nz::ea8ed697-e161-4793-87f4-b508619df552" providerId="AD" clId="Web-{B587AEFB-0E4C-23E8-2AA8-4C1FAC48B7FF}" dt="2024-06-20T02:48:31.394" v="51" actId="1076"/>
          <ac:picMkLst>
            <pc:docMk/>
            <pc:sldMk cId="4265713020" sldId="278"/>
            <ac:picMk id="9" creationId="{D9999CFE-B60C-00C8-CF65-B1A29E9D3044}"/>
          </ac:picMkLst>
        </pc:picChg>
        <pc:picChg chg="add mod">
          <ac:chgData name="Joaquin Gaw" userId="S::18065@my.sanctamaria.school.nz::ea8ed697-e161-4793-87f4-b508619df552" providerId="AD" clId="Web-{B587AEFB-0E4C-23E8-2AA8-4C1FAC48B7FF}" dt="2024-06-20T02:48:29.972" v="50" actId="1076"/>
          <ac:picMkLst>
            <pc:docMk/>
            <pc:sldMk cId="4265713020" sldId="278"/>
            <ac:picMk id="10" creationId="{BA332AA7-4F00-C068-C588-B11A8145CAB2}"/>
          </ac:picMkLst>
        </pc:picChg>
      </pc:sldChg>
      <pc:sldChg chg="modSp">
        <pc:chgData name="Joaquin Gaw" userId="S::18065@my.sanctamaria.school.nz::ea8ed697-e161-4793-87f4-b508619df552" providerId="AD" clId="Web-{B587AEFB-0E4C-23E8-2AA8-4C1FAC48B7FF}" dt="2024-06-20T12:32:21.937" v="277" actId="1076"/>
        <pc:sldMkLst>
          <pc:docMk/>
          <pc:sldMk cId="2068048871" sldId="285"/>
        </pc:sldMkLst>
        <pc:spChg chg="mod">
          <ac:chgData name="Joaquin Gaw" userId="S::18065@my.sanctamaria.school.nz::ea8ed697-e161-4793-87f4-b508619df552" providerId="AD" clId="Web-{B587AEFB-0E4C-23E8-2AA8-4C1FAC48B7FF}" dt="2024-06-20T12:32:19.187" v="276" actId="1076"/>
          <ac:spMkLst>
            <pc:docMk/>
            <pc:sldMk cId="2068048871" sldId="285"/>
            <ac:spMk id="9" creationId="{F0E933DB-5DEF-82E9-A4A9-8A9532A3E69C}"/>
          </ac:spMkLst>
        </pc:spChg>
        <pc:picChg chg="mod">
          <ac:chgData name="Joaquin Gaw" userId="S::18065@my.sanctamaria.school.nz::ea8ed697-e161-4793-87f4-b508619df552" providerId="AD" clId="Web-{B587AEFB-0E4C-23E8-2AA8-4C1FAC48B7FF}" dt="2024-06-20T12:32:21.937" v="277" actId="1076"/>
          <ac:picMkLst>
            <pc:docMk/>
            <pc:sldMk cId="2068048871" sldId="285"/>
            <ac:picMk id="8" creationId="{C6966655-EE5B-713F-5FF1-3523D3AB68ED}"/>
          </ac:picMkLst>
        </pc:picChg>
      </pc:sldChg>
      <pc:sldChg chg="addSp modSp">
        <pc:chgData name="Joaquin Gaw" userId="S::18065@my.sanctamaria.school.nz::ea8ed697-e161-4793-87f4-b508619df552" providerId="AD" clId="Web-{B587AEFB-0E4C-23E8-2AA8-4C1FAC48B7FF}" dt="2024-06-20T12:30:06.681" v="254" actId="20577"/>
        <pc:sldMkLst>
          <pc:docMk/>
          <pc:sldMk cId="4107252191" sldId="286"/>
        </pc:sldMkLst>
        <pc:spChg chg="add mod">
          <ac:chgData name="Joaquin Gaw" userId="S::18065@my.sanctamaria.school.nz::ea8ed697-e161-4793-87f4-b508619df552" providerId="AD" clId="Web-{B587AEFB-0E4C-23E8-2AA8-4C1FAC48B7FF}" dt="2024-06-20T12:30:06.681" v="254" actId="20577"/>
          <ac:spMkLst>
            <pc:docMk/>
            <pc:sldMk cId="4107252191" sldId="286"/>
            <ac:spMk id="5" creationId="{F17F7A51-602C-702F-BF2A-2CE2B945190D}"/>
          </ac:spMkLst>
        </pc:spChg>
      </pc:sldChg>
      <pc:sldChg chg="addSp modSp">
        <pc:chgData name="Joaquin Gaw" userId="S::18065@my.sanctamaria.school.nz::ea8ed697-e161-4793-87f4-b508619df552" providerId="AD" clId="Web-{B587AEFB-0E4C-23E8-2AA8-4C1FAC48B7FF}" dt="2024-06-20T12:30:19.900" v="261" actId="20577"/>
        <pc:sldMkLst>
          <pc:docMk/>
          <pc:sldMk cId="2462060945" sldId="287"/>
        </pc:sldMkLst>
        <pc:spChg chg="add mod">
          <ac:chgData name="Joaquin Gaw" userId="S::18065@my.sanctamaria.school.nz::ea8ed697-e161-4793-87f4-b508619df552" providerId="AD" clId="Web-{B587AEFB-0E4C-23E8-2AA8-4C1FAC48B7FF}" dt="2024-06-20T12:30:19.900" v="261" actId="20577"/>
          <ac:spMkLst>
            <pc:docMk/>
            <pc:sldMk cId="2462060945" sldId="287"/>
            <ac:spMk id="5" creationId="{10478255-49D6-8F00-882A-DD2B13BE9EDA}"/>
          </ac:spMkLst>
        </pc:spChg>
      </pc:sldChg>
      <pc:sldChg chg="modSp add replId">
        <pc:chgData name="Joaquin Gaw" userId="S::18065@my.sanctamaria.school.nz::ea8ed697-e161-4793-87f4-b508619df552" providerId="AD" clId="Web-{B587AEFB-0E4C-23E8-2AA8-4C1FAC48B7FF}" dt="2024-06-20T02:29:57.129" v="1" actId="20577"/>
        <pc:sldMkLst>
          <pc:docMk/>
          <pc:sldMk cId="1516948661" sldId="292"/>
        </pc:sldMkLst>
        <pc:spChg chg="mod">
          <ac:chgData name="Joaquin Gaw" userId="S::18065@my.sanctamaria.school.nz::ea8ed697-e161-4793-87f4-b508619df552" providerId="AD" clId="Web-{B587AEFB-0E4C-23E8-2AA8-4C1FAC48B7FF}" dt="2024-06-20T02:29:57.129" v="1" actId="20577"/>
          <ac:spMkLst>
            <pc:docMk/>
            <pc:sldMk cId="1516948661" sldId="292"/>
            <ac:spMk id="3" creationId="{00000000-0000-0000-0000-000000000000}"/>
          </ac:spMkLst>
        </pc:spChg>
      </pc:sldChg>
      <pc:sldChg chg="addSp delSp modSp">
        <pc:chgData name="Joaquin Gaw" userId="S::18065@my.sanctamaria.school.nz::ea8ed697-e161-4793-87f4-b508619df552" providerId="AD" clId="Web-{B587AEFB-0E4C-23E8-2AA8-4C1FAC48B7FF}" dt="2024-06-20T12:29:58.353" v="246" actId="20577"/>
        <pc:sldMkLst>
          <pc:docMk/>
          <pc:sldMk cId="2182621195" sldId="294"/>
        </pc:sldMkLst>
        <pc:spChg chg="add del">
          <ac:chgData name="Joaquin Gaw" userId="S::18065@my.sanctamaria.school.nz::ea8ed697-e161-4793-87f4-b508619df552" providerId="AD" clId="Web-{B587AEFB-0E4C-23E8-2AA8-4C1FAC48B7FF}" dt="2024-06-20T12:28:42.476" v="233"/>
          <ac:spMkLst>
            <pc:docMk/>
            <pc:sldMk cId="2182621195" sldId="294"/>
            <ac:spMk id="5" creationId="{69D8AA1E-1354-8CFE-9B80-063F19ECF0B5}"/>
          </ac:spMkLst>
        </pc:spChg>
        <pc:spChg chg="add mod">
          <ac:chgData name="Joaquin Gaw" userId="S::18065@my.sanctamaria.school.nz::ea8ed697-e161-4793-87f4-b508619df552" providerId="AD" clId="Web-{B587AEFB-0E4C-23E8-2AA8-4C1FAC48B7FF}" dt="2024-06-20T12:29:58.353" v="246" actId="20577"/>
          <ac:spMkLst>
            <pc:docMk/>
            <pc:sldMk cId="2182621195" sldId="294"/>
            <ac:spMk id="7" creationId="{69DF16F6-27DE-E00D-F2D1-E0383E4FA983}"/>
          </ac:spMkLst>
        </pc:spChg>
      </pc:sldChg>
      <pc:sldChg chg="addSp modSp">
        <pc:chgData name="Joaquin Gaw" userId="S::18065@my.sanctamaria.school.nz::ea8ed697-e161-4793-87f4-b508619df552" providerId="AD" clId="Web-{B587AEFB-0E4C-23E8-2AA8-4C1FAC48B7FF}" dt="2024-06-20T12:28:08.397" v="216" actId="20577"/>
        <pc:sldMkLst>
          <pc:docMk/>
          <pc:sldMk cId="482439540" sldId="295"/>
        </pc:sldMkLst>
        <pc:spChg chg="add mod">
          <ac:chgData name="Joaquin Gaw" userId="S::18065@my.sanctamaria.school.nz::ea8ed697-e161-4793-87f4-b508619df552" providerId="AD" clId="Web-{B587AEFB-0E4C-23E8-2AA8-4C1FAC48B7FF}" dt="2024-06-20T12:28:08.397" v="216" actId="20577"/>
          <ac:spMkLst>
            <pc:docMk/>
            <pc:sldMk cId="482439540" sldId="295"/>
            <ac:spMk id="4" creationId="{FFFB4126-3997-6940-AD80-FFEB8E07B371}"/>
          </ac:spMkLst>
        </pc:spChg>
      </pc:sldChg>
      <pc:sldChg chg="addSp modSp">
        <pc:chgData name="Joaquin Gaw" userId="S::18065@my.sanctamaria.school.nz::ea8ed697-e161-4793-87f4-b508619df552" providerId="AD" clId="Web-{B587AEFB-0E4C-23E8-2AA8-4C1FAC48B7FF}" dt="2024-06-20T12:28:14.788" v="231" actId="20577"/>
        <pc:sldMkLst>
          <pc:docMk/>
          <pc:sldMk cId="2421677329" sldId="296"/>
        </pc:sldMkLst>
        <pc:spChg chg="add mod">
          <ac:chgData name="Joaquin Gaw" userId="S::18065@my.sanctamaria.school.nz::ea8ed697-e161-4793-87f4-b508619df552" providerId="AD" clId="Web-{B587AEFB-0E4C-23E8-2AA8-4C1FAC48B7FF}" dt="2024-06-20T06:05:39.491" v="58" actId="1076"/>
          <ac:spMkLst>
            <pc:docMk/>
            <pc:sldMk cId="2421677329" sldId="296"/>
            <ac:spMk id="4" creationId="{4AE6C6C1-97B2-A428-A0F3-C0B4A8DC670D}"/>
          </ac:spMkLst>
        </pc:spChg>
        <pc:spChg chg="add mod">
          <ac:chgData name="Joaquin Gaw" userId="S::18065@my.sanctamaria.school.nz::ea8ed697-e161-4793-87f4-b508619df552" providerId="AD" clId="Web-{B587AEFB-0E4C-23E8-2AA8-4C1FAC48B7FF}" dt="2024-06-20T12:28:14.788" v="231" actId="20577"/>
          <ac:spMkLst>
            <pc:docMk/>
            <pc:sldMk cId="2421677329" sldId="296"/>
            <ac:spMk id="5" creationId="{A173005B-9AF4-22F3-AAAA-51716B283C5B}"/>
          </ac:spMkLst>
        </pc:spChg>
        <pc:picChg chg="add mod">
          <ac:chgData name="Joaquin Gaw" userId="S::18065@my.sanctamaria.school.nz::ea8ed697-e161-4793-87f4-b508619df552" providerId="AD" clId="Web-{B587AEFB-0E4C-23E8-2AA8-4C1FAC48B7FF}" dt="2024-06-20T06:05:11.240" v="55" actId="14100"/>
          <ac:picMkLst>
            <pc:docMk/>
            <pc:sldMk cId="2421677329" sldId="296"/>
            <ac:picMk id="3" creationId="{76A2863C-E2F5-C5CC-F8D4-44EDBCD76BC3}"/>
          </ac:picMkLst>
        </pc:picChg>
      </pc:sldChg>
      <pc:sldChg chg="addSp delSp modSp add replId">
        <pc:chgData name="Joaquin Gaw" userId="S::18065@my.sanctamaria.school.nz::ea8ed697-e161-4793-87f4-b508619df552" providerId="AD" clId="Web-{B587AEFB-0E4C-23E8-2AA8-4C1FAC48B7FF}" dt="2024-06-20T07:14:25.230" v="202" actId="1076"/>
        <pc:sldMkLst>
          <pc:docMk/>
          <pc:sldMk cId="2507297388" sldId="297"/>
        </pc:sldMkLst>
        <pc:spChg chg="mod">
          <ac:chgData name="Joaquin Gaw" userId="S::18065@my.sanctamaria.school.nz::ea8ed697-e161-4793-87f4-b508619df552" providerId="AD" clId="Web-{B587AEFB-0E4C-23E8-2AA8-4C1FAC48B7FF}" dt="2024-06-20T07:12:10.070" v="87" actId="20577"/>
          <ac:spMkLst>
            <pc:docMk/>
            <pc:sldMk cId="2507297388" sldId="297"/>
            <ac:spMk id="2" creationId="{EBE8F3B4-CC3D-4466-40E2-5BC28DD8DF66}"/>
          </ac:spMkLst>
        </pc:spChg>
        <pc:spChg chg="add mod">
          <ac:chgData name="Joaquin Gaw" userId="S::18065@my.sanctamaria.school.nz::ea8ed697-e161-4793-87f4-b508619df552" providerId="AD" clId="Web-{B587AEFB-0E4C-23E8-2AA8-4C1FAC48B7FF}" dt="2024-06-20T07:12:38.337" v="112" actId="1076"/>
          <ac:spMkLst>
            <pc:docMk/>
            <pc:sldMk cId="2507297388" sldId="297"/>
            <ac:spMk id="4" creationId="{D42063BA-B571-050E-2BFE-93C28B298E76}"/>
          </ac:spMkLst>
        </pc:spChg>
        <pc:spChg chg="add mod">
          <ac:chgData name="Joaquin Gaw" userId="S::18065@my.sanctamaria.school.nz::ea8ed697-e161-4793-87f4-b508619df552" providerId="AD" clId="Web-{B587AEFB-0E4C-23E8-2AA8-4C1FAC48B7FF}" dt="2024-06-20T07:13:49.526" v="132" actId="14100"/>
          <ac:spMkLst>
            <pc:docMk/>
            <pc:sldMk cId="2507297388" sldId="297"/>
            <ac:spMk id="6" creationId="{0DC4D64E-BA11-D1FE-D1A1-22221769B868}"/>
          </ac:spMkLst>
        </pc:spChg>
        <pc:spChg chg="add mod">
          <ac:chgData name="Joaquin Gaw" userId="S::18065@my.sanctamaria.school.nz::ea8ed697-e161-4793-87f4-b508619df552" providerId="AD" clId="Web-{B587AEFB-0E4C-23E8-2AA8-4C1FAC48B7FF}" dt="2024-06-20T07:14:25.230" v="202" actId="1076"/>
          <ac:spMkLst>
            <pc:docMk/>
            <pc:sldMk cId="2507297388" sldId="297"/>
            <ac:spMk id="7" creationId="{F193E41E-D44A-A36A-1AD5-5045D9A4FEDE}"/>
          </ac:spMkLst>
        </pc:spChg>
        <pc:spChg chg="del">
          <ac:chgData name="Joaquin Gaw" userId="S::18065@my.sanctamaria.school.nz::ea8ed697-e161-4793-87f4-b508619df552" providerId="AD" clId="Web-{B587AEFB-0E4C-23E8-2AA8-4C1FAC48B7FF}" dt="2024-06-20T07:12:43.977" v="114"/>
          <ac:spMkLst>
            <pc:docMk/>
            <pc:sldMk cId="2507297388" sldId="297"/>
            <ac:spMk id="9" creationId="{F0E933DB-5DEF-82E9-A4A9-8A9532A3E69C}"/>
          </ac:spMkLst>
        </pc:spChg>
        <pc:picChg chg="del">
          <ac:chgData name="Joaquin Gaw" userId="S::18065@my.sanctamaria.school.nz::ea8ed697-e161-4793-87f4-b508619df552" providerId="AD" clId="Web-{B587AEFB-0E4C-23E8-2AA8-4C1FAC48B7FF}" dt="2024-06-20T07:12:41.884" v="113"/>
          <ac:picMkLst>
            <pc:docMk/>
            <pc:sldMk cId="2507297388" sldId="297"/>
            <ac:picMk id="8" creationId="{C6966655-EE5B-713F-5FF1-3523D3AB68ED}"/>
          </ac:picMkLst>
        </pc:picChg>
      </pc:sldChg>
    </pc:docChg>
  </pc:docChgLst>
  <pc:docChgLst>
    <pc:chgData name="Joaquin Gaw" userId="S::18065@my.sanctamaria.school.nz::ea8ed697-e161-4793-87f4-b508619df552" providerId="AD" clId="Web-{E6639C18-2349-39B3-FE61-03C3540C3F47}"/>
    <pc:docChg chg="modSld">
      <pc:chgData name="Joaquin Gaw" userId="S::18065@my.sanctamaria.school.nz::ea8ed697-e161-4793-87f4-b508619df552" providerId="AD" clId="Web-{E6639C18-2349-39B3-FE61-03C3540C3F47}" dt="2024-06-19T23:03:37.522" v="21" actId="1076"/>
      <pc:docMkLst>
        <pc:docMk/>
      </pc:docMkLst>
      <pc:sldChg chg="addSp delSp modSp">
        <pc:chgData name="Joaquin Gaw" userId="S::18065@my.sanctamaria.school.nz::ea8ed697-e161-4793-87f4-b508619df552" providerId="AD" clId="Web-{E6639C18-2349-39B3-FE61-03C3540C3F47}" dt="2024-06-19T23:03:37.522" v="21" actId="1076"/>
        <pc:sldMkLst>
          <pc:docMk/>
          <pc:sldMk cId="3780887099" sldId="257"/>
        </pc:sldMkLst>
        <pc:spChg chg="mod">
          <ac:chgData name="Joaquin Gaw" userId="S::18065@my.sanctamaria.school.nz::ea8ed697-e161-4793-87f4-b508619df552" providerId="AD" clId="Web-{E6639C18-2349-39B3-FE61-03C3540C3F47}" dt="2024-06-19T23:03:37.522" v="21" actId="1076"/>
          <ac:spMkLst>
            <pc:docMk/>
            <pc:sldMk cId="3780887099" sldId="257"/>
            <ac:spMk id="2" creationId="{00000000-0000-0000-0000-000000000000}"/>
          </ac:spMkLst>
        </pc:spChg>
        <pc:picChg chg="add mod">
          <ac:chgData name="Joaquin Gaw" userId="S::18065@my.sanctamaria.school.nz::ea8ed697-e161-4793-87f4-b508619df552" providerId="AD" clId="Web-{E6639C18-2349-39B3-FE61-03C3540C3F47}" dt="2024-06-19T23:02:39.161" v="5" actId="1076"/>
          <ac:picMkLst>
            <pc:docMk/>
            <pc:sldMk cId="3780887099" sldId="257"/>
            <ac:picMk id="3" creationId="{9F767C7D-48EC-9B3C-0DE4-36A6B14BC53B}"/>
          </ac:picMkLst>
        </pc:picChg>
        <pc:picChg chg="del">
          <ac:chgData name="Joaquin Gaw" userId="S::18065@my.sanctamaria.school.nz::ea8ed697-e161-4793-87f4-b508619df552" providerId="AD" clId="Web-{E6639C18-2349-39B3-FE61-03C3540C3F47}" dt="2024-06-19T23:01:26.659" v="0"/>
          <ac:picMkLst>
            <pc:docMk/>
            <pc:sldMk cId="3780887099" sldId="257"/>
            <ac:picMk id="7" creationId="{1E96E07E-8EAE-8573-530D-B0CFBF91ADB5}"/>
          </ac:picMkLst>
        </pc:picChg>
      </pc:sldChg>
    </pc:docChg>
  </pc:docChgLst>
  <pc:docChgLst>
    <pc:chgData name="Mark Glasse" userId="S::m.glasse@sanctamaria.school.nz::4001b6f1-9796-4fe4-a857-9145db2b6168" providerId="AD" clId="Web-{273139D2-54D8-2C8C-6B17-0C52DA0FDBB1}"/>
    <pc:docChg chg="modSld">
      <pc:chgData name="Mark Glasse" userId="S::m.glasse@sanctamaria.school.nz::4001b6f1-9796-4fe4-a857-9145db2b6168" providerId="AD" clId="Web-{273139D2-54D8-2C8C-6B17-0C52DA0FDBB1}" dt="2023-05-23T02:23:48.263" v="5" actId="1076"/>
      <pc:docMkLst>
        <pc:docMk/>
      </pc:docMkLst>
      <pc:sldChg chg="modSp">
        <pc:chgData name="Mark Glasse" userId="S::m.glasse@sanctamaria.school.nz::4001b6f1-9796-4fe4-a857-9145db2b6168" providerId="AD" clId="Web-{273139D2-54D8-2C8C-6B17-0C52DA0FDBB1}" dt="2023-05-23T02:21:18.119" v="1" actId="14100"/>
        <pc:sldMkLst>
          <pc:docMk/>
          <pc:sldMk cId="4265713020" sldId="278"/>
        </pc:sldMkLst>
        <pc:picChg chg="mod">
          <ac:chgData name="Mark Glasse" userId="S::m.glasse@sanctamaria.school.nz::4001b6f1-9796-4fe4-a857-9145db2b6168" providerId="AD" clId="Web-{273139D2-54D8-2C8C-6B17-0C52DA0FDBB1}" dt="2023-05-23T02:21:18.119" v="1" actId="14100"/>
          <ac:picMkLst>
            <pc:docMk/>
            <pc:sldMk cId="4265713020" sldId="278"/>
            <ac:picMk id="4" creationId="{C1601F02-FA0C-438E-1836-73C8FD35C079}"/>
          </ac:picMkLst>
        </pc:picChg>
      </pc:sldChg>
      <pc:sldChg chg="modSp">
        <pc:chgData name="Mark Glasse" userId="S::m.glasse@sanctamaria.school.nz::4001b6f1-9796-4fe4-a857-9145db2b6168" providerId="AD" clId="Web-{273139D2-54D8-2C8C-6B17-0C52DA0FDBB1}" dt="2023-05-23T02:23:48.263" v="5" actId="1076"/>
        <pc:sldMkLst>
          <pc:docMk/>
          <pc:sldMk cId="3828989773" sldId="282"/>
        </pc:sldMkLst>
        <pc:picChg chg="mod">
          <ac:chgData name="Mark Glasse" userId="S::m.glasse@sanctamaria.school.nz::4001b6f1-9796-4fe4-a857-9145db2b6168" providerId="AD" clId="Web-{273139D2-54D8-2C8C-6B17-0C52DA0FDBB1}" dt="2023-05-23T02:23:48.263" v="5" actId="1076"/>
          <ac:picMkLst>
            <pc:docMk/>
            <pc:sldMk cId="3828989773" sldId="282"/>
            <ac:picMk id="5" creationId="{1541B78A-6618-CB39-5910-D121E6C380B1}"/>
          </ac:picMkLst>
        </pc:picChg>
      </pc:sldChg>
    </pc:docChg>
  </pc:docChgLst>
  <pc:docChgLst>
    <pc:chgData name="Joaquin Gaw" userId="S::18065@my.sanctamaria.school.nz::ea8ed697-e161-4793-87f4-b508619df552" providerId="AD" clId="Web-{384C5909-F045-4D5C-9147-6F655780237D}"/>
    <pc:docChg chg="modSld">
      <pc:chgData name="Joaquin Gaw" userId="S::18065@my.sanctamaria.school.nz::ea8ed697-e161-4793-87f4-b508619df552" providerId="AD" clId="Web-{384C5909-F045-4D5C-9147-6F655780237D}" dt="2024-07-13T06:55:00.125" v="22" actId="1076"/>
      <pc:docMkLst>
        <pc:docMk/>
      </pc:docMkLst>
      <pc:sldChg chg="delSp modSp">
        <pc:chgData name="Joaquin Gaw" userId="S::18065@my.sanctamaria.school.nz::ea8ed697-e161-4793-87f4-b508619df552" providerId="AD" clId="Web-{384C5909-F045-4D5C-9147-6F655780237D}" dt="2024-07-13T06:50:18.554" v="4" actId="1076"/>
        <pc:sldMkLst>
          <pc:docMk/>
          <pc:sldMk cId="2068048871" sldId="285"/>
        </pc:sldMkLst>
        <pc:grpChg chg="mod">
          <ac:chgData name="Joaquin Gaw" userId="S::18065@my.sanctamaria.school.nz::ea8ed697-e161-4793-87f4-b508619df552" providerId="AD" clId="Web-{384C5909-F045-4D5C-9147-6F655780237D}" dt="2024-07-13T06:50:18.554" v="4" actId="1076"/>
          <ac:grpSpMkLst>
            <pc:docMk/>
            <pc:sldMk cId="2068048871" sldId="285"/>
            <ac:grpSpMk id="3" creationId="{5E619A54-913A-9ECF-E88E-E1D0420B5079}"/>
          </ac:grpSpMkLst>
        </pc:grpChg>
        <pc:picChg chg="del">
          <ac:chgData name="Joaquin Gaw" userId="S::18065@my.sanctamaria.school.nz::ea8ed697-e161-4793-87f4-b508619df552" providerId="AD" clId="Web-{384C5909-F045-4D5C-9147-6F655780237D}" dt="2024-07-13T06:50:11.757" v="0"/>
          <ac:picMkLst>
            <pc:docMk/>
            <pc:sldMk cId="2068048871" sldId="285"/>
            <ac:picMk id="11" creationId="{28556D8A-88EE-560D-92F4-109AD921D3D0}"/>
          </ac:picMkLst>
        </pc:picChg>
        <pc:picChg chg="mod">
          <ac:chgData name="Joaquin Gaw" userId="S::18065@my.sanctamaria.school.nz::ea8ed697-e161-4793-87f4-b508619df552" providerId="AD" clId="Web-{384C5909-F045-4D5C-9147-6F655780237D}" dt="2024-07-13T06:50:16.070" v="3" actId="1076"/>
          <ac:picMkLst>
            <pc:docMk/>
            <pc:sldMk cId="2068048871" sldId="285"/>
            <ac:picMk id="13" creationId="{CA800111-9974-7647-AA4C-B67700FD77AC}"/>
          </ac:picMkLst>
        </pc:picChg>
      </pc:sldChg>
      <pc:sldChg chg="addSp delSp modSp">
        <pc:chgData name="Joaquin Gaw" userId="S::18065@my.sanctamaria.school.nz::ea8ed697-e161-4793-87f4-b508619df552" providerId="AD" clId="Web-{384C5909-F045-4D5C-9147-6F655780237D}" dt="2024-07-13T06:55:00.125" v="22" actId="1076"/>
        <pc:sldMkLst>
          <pc:docMk/>
          <pc:sldMk cId="787149529" sldId="299"/>
        </pc:sldMkLst>
        <pc:spChg chg="mod">
          <ac:chgData name="Joaquin Gaw" userId="S::18065@my.sanctamaria.school.nz::ea8ed697-e161-4793-87f4-b508619df552" providerId="AD" clId="Web-{384C5909-F045-4D5C-9147-6F655780237D}" dt="2024-07-13T06:55:00.125" v="22" actId="1076"/>
          <ac:spMkLst>
            <pc:docMk/>
            <pc:sldMk cId="787149529" sldId="299"/>
            <ac:spMk id="3" creationId="{CFA31116-5CBB-0111-87C8-CB1A79722960}"/>
          </ac:spMkLst>
        </pc:spChg>
        <pc:spChg chg="del">
          <ac:chgData name="Joaquin Gaw" userId="S::18065@my.sanctamaria.school.nz::ea8ed697-e161-4793-87f4-b508619df552" providerId="AD" clId="Web-{384C5909-F045-4D5C-9147-6F655780237D}" dt="2024-07-13T06:54:32.715" v="15"/>
          <ac:spMkLst>
            <pc:docMk/>
            <pc:sldMk cId="787149529" sldId="299"/>
            <ac:spMk id="4" creationId="{4AE6C6C1-97B2-A428-A0F3-C0B4A8DC670D}"/>
          </ac:spMkLst>
        </pc:spChg>
        <pc:spChg chg="del">
          <ac:chgData name="Joaquin Gaw" userId="S::18065@my.sanctamaria.school.nz::ea8ed697-e161-4793-87f4-b508619df552" providerId="AD" clId="Web-{384C5909-F045-4D5C-9147-6F655780237D}" dt="2024-07-13T06:54:16.480" v="11"/>
          <ac:spMkLst>
            <pc:docMk/>
            <pc:sldMk cId="787149529" sldId="299"/>
            <ac:spMk id="6" creationId="{06B3B7CB-BF77-51D0-8A09-95C2B7BE8058}"/>
          </ac:spMkLst>
        </pc:spChg>
        <pc:spChg chg="add del ord">
          <ac:chgData name="Joaquin Gaw" userId="S::18065@my.sanctamaria.school.nz::ea8ed697-e161-4793-87f4-b508619df552" providerId="AD" clId="Web-{384C5909-F045-4D5C-9147-6F655780237D}" dt="2024-07-13T06:54:52.966" v="21"/>
          <ac:spMkLst>
            <pc:docMk/>
            <pc:sldMk cId="787149529" sldId="299"/>
            <ac:spMk id="8" creationId="{5EFEEF70-7964-7685-C640-891CBAFA4143}"/>
          </ac:spMkLst>
        </pc:spChg>
        <pc:spChg chg="ord">
          <ac:chgData name="Joaquin Gaw" userId="S::18065@my.sanctamaria.school.nz::ea8ed697-e161-4793-87f4-b508619df552" providerId="AD" clId="Web-{384C5909-F045-4D5C-9147-6F655780237D}" dt="2024-07-13T06:54:27.965" v="13"/>
          <ac:spMkLst>
            <pc:docMk/>
            <pc:sldMk cId="787149529" sldId="299"/>
            <ac:spMk id="15" creationId="{3653AE88-38AA-172F-9A92-A40034F8D406}"/>
          </ac:spMkLst>
        </pc:spChg>
        <pc:spChg chg="ord">
          <ac:chgData name="Joaquin Gaw" userId="S::18065@my.sanctamaria.school.nz::ea8ed697-e161-4793-87f4-b508619df552" providerId="AD" clId="Web-{384C5909-F045-4D5C-9147-6F655780237D}" dt="2024-07-13T06:54:20.403" v="12"/>
          <ac:spMkLst>
            <pc:docMk/>
            <pc:sldMk cId="787149529" sldId="299"/>
            <ac:spMk id="17" creationId="{1BD2BDE7-040A-0A3D-203F-0441C1E151B3}"/>
          </ac:spMkLst>
        </pc:spChg>
      </pc:sldChg>
    </pc:docChg>
  </pc:docChgLst>
  <pc:docChgLst>
    <pc:chgData name="Joaquin Gaw" userId="S::18065@my.sanctamaria.school.nz::ea8ed697-e161-4793-87f4-b508619df552" providerId="AD" clId="Web-{F0B1869B-E674-9C45-6E82-06533096992B}"/>
    <pc:docChg chg="modSld">
      <pc:chgData name="Joaquin Gaw" userId="S::18065@my.sanctamaria.school.nz::ea8ed697-e161-4793-87f4-b508619df552" providerId="AD" clId="Web-{F0B1869B-E674-9C45-6E82-06533096992B}" dt="2024-05-13T21:22:48.340" v="45"/>
      <pc:docMkLst>
        <pc:docMk/>
      </pc:docMkLst>
      <pc:sldChg chg="modSp">
        <pc:chgData name="Joaquin Gaw" userId="S::18065@my.sanctamaria.school.nz::ea8ed697-e161-4793-87f4-b508619df552" providerId="AD" clId="Web-{F0B1869B-E674-9C45-6E82-06533096992B}" dt="2024-05-13T21:21:14.040" v="33" actId="20577"/>
        <pc:sldMkLst>
          <pc:docMk/>
          <pc:sldMk cId="202757184" sldId="277"/>
        </pc:sldMkLst>
        <pc:spChg chg="mod">
          <ac:chgData name="Joaquin Gaw" userId="S::18065@my.sanctamaria.school.nz::ea8ed697-e161-4793-87f4-b508619df552" providerId="AD" clId="Web-{F0B1869B-E674-9C45-6E82-06533096992B}" dt="2024-05-13T21:21:14.040" v="33" actId="20577"/>
          <ac:spMkLst>
            <pc:docMk/>
            <pc:sldMk cId="202757184" sldId="277"/>
            <ac:spMk id="3" creationId="{00000000-0000-0000-0000-000000000000}"/>
          </ac:spMkLst>
        </pc:spChg>
      </pc:sldChg>
      <pc:sldChg chg="addSp delSp modSp">
        <pc:chgData name="Joaquin Gaw" userId="S::18065@my.sanctamaria.school.nz::ea8ed697-e161-4793-87f4-b508619df552" providerId="AD" clId="Web-{F0B1869B-E674-9C45-6E82-06533096992B}" dt="2024-05-13T21:22:48.340" v="45"/>
        <pc:sldMkLst>
          <pc:docMk/>
          <pc:sldMk cId="3828989773" sldId="282"/>
        </pc:sldMkLst>
        <pc:picChg chg="add del mod">
          <ac:chgData name="Joaquin Gaw" userId="S::18065@my.sanctamaria.school.nz::ea8ed697-e161-4793-87f4-b508619df552" providerId="AD" clId="Web-{F0B1869B-E674-9C45-6E82-06533096992B}" dt="2024-05-13T21:22:22.308" v="36"/>
          <ac:picMkLst>
            <pc:docMk/>
            <pc:sldMk cId="3828989773" sldId="282"/>
            <ac:picMk id="4" creationId="{458A15C1-DA63-C90F-131B-DCF80178E169}"/>
          </ac:picMkLst>
        </pc:picChg>
        <pc:picChg chg="add mod">
          <ac:chgData name="Joaquin Gaw" userId="S::18065@my.sanctamaria.school.nz::ea8ed697-e161-4793-87f4-b508619df552" providerId="AD" clId="Web-{F0B1869B-E674-9C45-6E82-06533096992B}" dt="2024-05-13T21:22:48.340" v="45"/>
          <ac:picMkLst>
            <pc:docMk/>
            <pc:sldMk cId="3828989773" sldId="282"/>
            <ac:picMk id="4" creationId="{6ABABA7B-FEBF-61F8-ADFC-799EE66AC5B1}"/>
          </ac:picMkLst>
        </pc:picChg>
        <pc:picChg chg="del">
          <ac:chgData name="Joaquin Gaw" userId="S::18065@my.sanctamaria.school.nz::ea8ed697-e161-4793-87f4-b508619df552" providerId="AD" clId="Web-{F0B1869B-E674-9C45-6E82-06533096992B}" dt="2024-05-13T21:22:10.776" v="34"/>
          <ac:picMkLst>
            <pc:docMk/>
            <pc:sldMk cId="3828989773" sldId="282"/>
            <ac:picMk id="5" creationId="{1541B78A-6618-CB39-5910-D121E6C380B1}"/>
          </ac:picMkLst>
        </pc:picChg>
        <pc:picChg chg="add del mod">
          <ac:chgData name="Joaquin Gaw" userId="S::18065@my.sanctamaria.school.nz::ea8ed697-e161-4793-87f4-b508619df552" providerId="AD" clId="Web-{F0B1869B-E674-9C45-6E82-06533096992B}" dt="2024-05-13T21:22:41.996" v="44"/>
          <ac:picMkLst>
            <pc:docMk/>
            <pc:sldMk cId="3828989773" sldId="282"/>
            <ac:picMk id="6" creationId="{66ED0F27-E96A-DE45-F2A1-277D0732AD0D}"/>
          </ac:picMkLst>
        </pc:picChg>
        <pc:picChg chg="add del mod">
          <ac:chgData name="Joaquin Gaw" userId="S::18065@my.sanctamaria.school.nz::ea8ed697-e161-4793-87f4-b508619df552" providerId="AD" clId="Web-{F0B1869B-E674-9C45-6E82-06533096992B}" dt="2024-05-13T21:22:40.761" v="43"/>
          <ac:picMkLst>
            <pc:docMk/>
            <pc:sldMk cId="3828989773" sldId="282"/>
            <ac:picMk id="7" creationId="{ED349CFB-F85C-AC14-D188-FFE07813DE65}"/>
          </ac:picMkLst>
        </pc:picChg>
        <pc:picChg chg="add del mod">
          <ac:chgData name="Joaquin Gaw" userId="S::18065@my.sanctamaria.school.nz::ea8ed697-e161-4793-87f4-b508619df552" providerId="AD" clId="Web-{F0B1869B-E674-9C45-6E82-06533096992B}" dt="2024-05-13T21:22:40.386" v="42"/>
          <ac:picMkLst>
            <pc:docMk/>
            <pc:sldMk cId="3828989773" sldId="282"/>
            <ac:picMk id="8" creationId="{37F884FB-BA51-61CD-B646-F6E35E0EF43D}"/>
          </ac:picMkLst>
        </pc:picChg>
        <pc:picChg chg="add del mod">
          <ac:chgData name="Joaquin Gaw" userId="S::18065@my.sanctamaria.school.nz::ea8ed697-e161-4793-87f4-b508619df552" providerId="AD" clId="Web-{F0B1869B-E674-9C45-6E82-06533096992B}" dt="2024-05-13T21:22:39.855" v="41"/>
          <ac:picMkLst>
            <pc:docMk/>
            <pc:sldMk cId="3828989773" sldId="282"/>
            <ac:picMk id="9" creationId="{82B2F9D3-C412-45E1-D889-D3E5F8D2A147}"/>
          </ac:picMkLst>
        </pc:picChg>
      </pc:sldChg>
    </pc:docChg>
  </pc:docChgLst>
  <pc:docChgLst>
    <pc:chgData name="Joaquin Gaw" userId="S::18065@my.sanctamaria.school.nz::ea8ed697-e161-4793-87f4-b508619df552" providerId="AD" clId="Web-{680B09F6-52C6-EB5A-D7D9-FB9321700FB4}"/>
    <pc:docChg chg="modSld">
      <pc:chgData name="Joaquin Gaw" userId="S::18065@my.sanctamaria.school.nz::ea8ed697-e161-4793-87f4-b508619df552" providerId="AD" clId="Web-{680B09F6-52C6-EB5A-D7D9-FB9321700FB4}" dt="2024-06-12T23:54:37.584" v="1"/>
      <pc:docMkLst>
        <pc:docMk/>
      </pc:docMkLst>
      <pc:sldChg chg="addSp delSp modSp">
        <pc:chgData name="Joaquin Gaw" userId="S::18065@my.sanctamaria.school.nz::ea8ed697-e161-4793-87f4-b508619df552" providerId="AD" clId="Web-{680B09F6-52C6-EB5A-D7D9-FB9321700FB4}" dt="2024-06-12T23:54:37.584" v="1"/>
        <pc:sldMkLst>
          <pc:docMk/>
          <pc:sldMk cId="3780887099" sldId="257"/>
        </pc:sldMkLst>
        <pc:spChg chg="add del mod">
          <ac:chgData name="Joaquin Gaw" userId="S::18065@my.sanctamaria.school.nz::ea8ed697-e161-4793-87f4-b508619df552" providerId="AD" clId="Web-{680B09F6-52C6-EB5A-D7D9-FB9321700FB4}" dt="2024-06-12T23:54:37.584" v="1"/>
          <ac:spMkLst>
            <pc:docMk/>
            <pc:sldMk cId="3780887099" sldId="257"/>
            <ac:spMk id="4" creationId="{1411BE82-770E-E1D9-4B2A-D6760254CA16}"/>
          </ac:spMkLst>
        </pc:spChg>
        <pc:picChg chg="add mod ord">
          <ac:chgData name="Joaquin Gaw" userId="S::18065@my.sanctamaria.school.nz::ea8ed697-e161-4793-87f4-b508619df552" providerId="AD" clId="Web-{680B09F6-52C6-EB5A-D7D9-FB9321700FB4}" dt="2024-06-12T23:54:37.584" v="1"/>
          <ac:picMkLst>
            <pc:docMk/>
            <pc:sldMk cId="3780887099" sldId="257"/>
            <ac:picMk id="5" creationId="{8C3080B6-0B8A-7915-6895-7378129A930E}"/>
          </ac:picMkLst>
        </pc:picChg>
        <pc:picChg chg="del">
          <ac:chgData name="Joaquin Gaw" userId="S::18065@my.sanctamaria.school.nz::ea8ed697-e161-4793-87f4-b508619df552" providerId="AD" clId="Web-{680B09F6-52C6-EB5A-D7D9-FB9321700FB4}" dt="2024-06-12T23:54:35.897" v="0"/>
          <ac:picMkLst>
            <pc:docMk/>
            <pc:sldMk cId="3780887099" sldId="257"/>
            <ac:picMk id="6" creationId="{12C78933-0AA2-5AAD-D805-E20243BDB426}"/>
          </ac:picMkLst>
        </pc:picChg>
      </pc:sldChg>
    </pc:docChg>
  </pc:docChgLst>
  <pc:docChgLst>
    <pc:chgData name="Joaquin Gaw" userId="S::18065@my.sanctamaria.school.nz::ea8ed697-e161-4793-87f4-b508619df552" providerId="AD" clId="Web-{73AFD190-C400-B6F8-164A-047742F5EADF}"/>
    <pc:docChg chg="modSld">
      <pc:chgData name="Joaquin Gaw" userId="S::18065@my.sanctamaria.school.nz::ea8ed697-e161-4793-87f4-b508619df552" providerId="AD" clId="Web-{73AFD190-C400-B6F8-164A-047742F5EADF}" dt="2024-06-21T07:43:50.510" v="5" actId="20577"/>
      <pc:docMkLst>
        <pc:docMk/>
      </pc:docMkLst>
      <pc:sldChg chg="modSp">
        <pc:chgData name="Joaquin Gaw" userId="S::18065@my.sanctamaria.school.nz::ea8ed697-e161-4793-87f4-b508619df552" providerId="AD" clId="Web-{73AFD190-C400-B6F8-164A-047742F5EADF}" dt="2024-06-21T07:43:50.510" v="5" actId="20577"/>
        <pc:sldMkLst>
          <pc:docMk/>
          <pc:sldMk cId="2182621195" sldId="294"/>
        </pc:sldMkLst>
        <pc:spChg chg="mod">
          <ac:chgData name="Joaquin Gaw" userId="S::18065@my.sanctamaria.school.nz::ea8ed697-e161-4793-87f4-b508619df552" providerId="AD" clId="Web-{73AFD190-C400-B6F8-164A-047742F5EADF}" dt="2024-06-21T07:43:50.510" v="5" actId="20577"/>
          <ac:spMkLst>
            <pc:docMk/>
            <pc:sldMk cId="2182621195" sldId="294"/>
            <ac:spMk id="38" creationId="{E2D82FFB-2A97-9970-54D7-65C5573C4B86}"/>
          </ac:spMkLst>
        </pc:spChg>
      </pc:sldChg>
      <pc:sldChg chg="modSp">
        <pc:chgData name="Joaquin Gaw" userId="S::18065@my.sanctamaria.school.nz::ea8ed697-e161-4793-87f4-b508619df552" providerId="AD" clId="Web-{73AFD190-C400-B6F8-164A-047742F5EADF}" dt="2024-06-21T06:51:33.123" v="1" actId="20577"/>
        <pc:sldMkLst>
          <pc:docMk/>
          <pc:sldMk cId="2421677329" sldId="296"/>
        </pc:sldMkLst>
        <pc:spChg chg="mod">
          <ac:chgData name="Joaquin Gaw" userId="S::18065@my.sanctamaria.school.nz::ea8ed697-e161-4793-87f4-b508619df552" providerId="AD" clId="Web-{73AFD190-C400-B6F8-164A-047742F5EADF}" dt="2024-06-21T06:51:33.123" v="1" actId="20577"/>
          <ac:spMkLst>
            <pc:docMk/>
            <pc:sldMk cId="2421677329" sldId="296"/>
            <ac:spMk id="7" creationId="{CDB5AE14-C123-572B-EE99-3BA50DAE9A33}"/>
          </ac:spMkLst>
        </pc:spChg>
      </pc:sldChg>
    </pc:docChg>
  </pc:docChgLst>
  <pc:docChgLst>
    <pc:chgData name="Joaquin Gaw" userId="S::18065@my.sanctamaria.school.nz::ea8ed697-e161-4793-87f4-b508619df552" providerId="AD" clId="Web-{804569CD-7CEA-7D9F-6609-9B0BB8781D24}"/>
    <pc:docChg chg="modSld">
      <pc:chgData name="Joaquin Gaw" userId="S::18065@my.sanctamaria.school.nz::ea8ed697-e161-4793-87f4-b508619df552" providerId="AD" clId="Web-{804569CD-7CEA-7D9F-6609-9B0BB8781D24}" dt="2024-05-27T21:43:55.516" v="4" actId="1076"/>
      <pc:docMkLst>
        <pc:docMk/>
      </pc:docMkLst>
      <pc:sldChg chg="addSp delSp modSp">
        <pc:chgData name="Joaquin Gaw" userId="S::18065@my.sanctamaria.school.nz::ea8ed697-e161-4793-87f4-b508619df552" providerId="AD" clId="Web-{804569CD-7CEA-7D9F-6609-9B0BB8781D24}" dt="2024-05-27T21:43:55.516" v="4" actId="1076"/>
        <pc:sldMkLst>
          <pc:docMk/>
          <pc:sldMk cId="3828989773" sldId="282"/>
        </pc:sldMkLst>
        <pc:picChg chg="add mod">
          <ac:chgData name="Joaquin Gaw" userId="S::18065@my.sanctamaria.school.nz::ea8ed697-e161-4793-87f4-b508619df552" providerId="AD" clId="Web-{804569CD-7CEA-7D9F-6609-9B0BB8781D24}" dt="2024-05-27T21:43:55.516" v="4" actId="1076"/>
          <ac:picMkLst>
            <pc:docMk/>
            <pc:sldMk cId="3828989773" sldId="282"/>
            <ac:picMk id="4" creationId="{DBF73D83-D302-168F-0095-73808CE93D8E}"/>
          </ac:picMkLst>
        </pc:picChg>
        <pc:picChg chg="del">
          <ac:chgData name="Joaquin Gaw" userId="S::18065@my.sanctamaria.school.nz::ea8ed697-e161-4793-87f4-b508619df552" providerId="AD" clId="Web-{804569CD-7CEA-7D9F-6609-9B0BB8781D24}" dt="2024-05-27T21:43:43.938" v="0"/>
          <ac:picMkLst>
            <pc:docMk/>
            <pc:sldMk cId="3828989773" sldId="282"/>
            <ac:picMk id="5" creationId="{8BF92D0F-6811-93F3-D6C8-6A18EA8912D0}"/>
          </ac:picMkLst>
        </pc:picChg>
      </pc:sldChg>
    </pc:docChg>
  </pc:docChgLst>
  <pc:docChgLst>
    <pc:chgData name="Joaquin Gaw" userId="S::18065@my.sanctamaria.school.nz::ea8ed697-e161-4793-87f4-b508619df552" providerId="AD" clId="Web-{5276F160-8A28-A916-6F91-41AC262369AE}"/>
    <pc:docChg chg="modSld">
      <pc:chgData name="Joaquin Gaw" userId="S::18065@my.sanctamaria.school.nz::ea8ed697-e161-4793-87f4-b508619df552" providerId="AD" clId="Web-{5276F160-8A28-A916-6F91-41AC262369AE}" dt="2024-06-26T05:44:06.209" v="8" actId="20577"/>
      <pc:docMkLst>
        <pc:docMk/>
      </pc:docMkLst>
      <pc:sldChg chg="modSp">
        <pc:chgData name="Joaquin Gaw" userId="S::18065@my.sanctamaria.school.nz::ea8ed697-e161-4793-87f4-b508619df552" providerId="AD" clId="Web-{5276F160-8A28-A916-6F91-41AC262369AE}" dt="2024-06-26T05:43:36.208" v="6" actId="20577"/>
        <pc:sldMkLst>
          <pc:docMk/>
          <pc:sldMk cId="2301089809" sldId="289"/>
        </pc:sldMkLst>
        <pc:spChg chg="mod">
          <ac:chgData name="Joaquin Gaw" userId="S::18065@my.sanctamaria.school.nz::ea8ed697-e161-4793-87f4-b508619df552" providerId="AD" clId="Web-{5276F160-8A28-A916-6F91-41AC262369AE}" dt="2024-06-26T05:43:36.208" v="6" actId="20577"/>
          <ac:spMkLst>
            <pc:docMk/>
            <pc:sldMk cId="2301089809" sldId="289"/>
            <ac:spMk id="3" creationId="{00000000-0000-0000-0000-000000000000}"/>
          </ac:spMkLst>
        </pc:spChg>
      </pc:sldChg>
      <pc:sldChg chg="modSp">
        <pc:chgData name="Joaquin Gaw" userId="S::18065@my.sanctamaria.school.nz::ea8ed697-e161-4793-87f4-b508619df552" providerId="AD" clId="Web-{5276F160-8A28-A916-6F91-41AC262369AE}" dt="2024-06-26T05:43:46.239" v="7" actId="20577"/>
        <pc:sldMkLst>
          <pc:docMk/>
          <pc:sldMk cId="3014670760" sldId="290"/>
        </pc:sldMkLst>
        <pc:spChg chg="mod">
          <ac:chgData name="Joaquin Gaw" userId="S::18065@my.sanctamaria.school.nz::ea8ed697-e161-4793-87f4-b508619df552" providerId="AD" clId="Web-{5276F160-8A28-A916-6F91-41AC262369AE}" dt="2024-06-26T05:43:46.239" v="7" actId="20577"/>
          <ac:spMkLst>
            <pc:docMk/>
            <pc:sldMk cId="3014670760" sldId="290"/>
            <ac:spMk id="3" creationId="{00000000-0000-0000-0000-000000000000}"/>
          </ac:spMkLst>
        </pc:spChg>
      </pc:sldChg>
      <pc:sldChg chg="modSp">
        <pc:chgData name="Joaquin Gaw" userId="S::18065@my.sanctamaria.school.nz::ea8ed697-e161-4793-87f4-b508619df552" providerId="AD" clId="Web-{5276F160-8A28-A916-6F91-41AC262369AE}" dt="2024-06-26T05:44:06.209" v="8" actId="20577"/>
        <pc:sldMkLst>
          <pc:docMk/>
          <pc:sldMk cId="1442379040" sldId="291"/>
        </pc:sldMkLst>
        <pc:spChg chg="mod">
          <ac:chgData name="Joaquin Gaw" userId="S::18065@my.sanctamaria.school.nz::ea8ed697-e161-4793-87f4-b508619df552" providerId="AD" clId="Web-{5276F160-8A28-A916-6F91-41AC262369AE}" dt="2024-06-26T05:44:06.209" v="8" actId="20577"/>
          <ac:spMkLst>
            <pc:docMk/>
            <pc:sldMk cId="1442379040" sldId="291"/>
            <ac:spMk id="3" creationId="{00000000-0000-0000-0000-000000000000}"/>
          </ac:spMkLst>
        </pc:spChg>
      </pc:sldChg>
    </pc:docChg>
  </pc:docChgLst>
  <pc:docChgLst>
    <pc:chgData name="Joaquin Gaw" userId="S::18065@my.sanctamaria.school.nz::ea8ed697-e161-4793-87f4-b508619df552" providerId="AD" clId="Web-{9ADB1919-97F5-02AD-ADA5-03EEBCBB0FA5}"/>
    <pc:docChg chg="modSld">
      <pc:chgData name="Joaquin Gaw" userId="S::18065@my.sanctamaria.school.nz::ea8ed697-e161-4793-87f4-b508619df552" providerId="AD" clId="Web-{9ADB1919-97F5-02AD-ADA5-03EEBCBB0FA5}" dt="2024-06-21T00:26:43.845" v="16" actId="14100"/>
      <pc:docMkLst>
        <pc:docMk/>
      </pc:docMkLst>
      <pc:sldChg chg="delSp">
        <pc:chgData name="Joaquin Gaw" userId="S::18065@my.sanctamaria.school.nz::ea8ed697-e161-4793-87f4-b508619df552" providerId="AD" clId="Web-{9ADB1919-97F5-02AD-ADA5-03EEBCBB0FA5}" dt="2024-06-21T00:14:27.916" v="11"/>
        <pc:sldMkLst>
          <pc:docMk/>
          <pc:sldMk cId="4107252191" sldId="286"/>
        </pc:sldMkLst>
        <pc:spChg chg="del">
          <ac:chgData name="Joaquin Gaw" userId="S::18065@my.sanctamaria.school.nz::ea8ed697-e161-4793-87f4-b508619df552" providerId="AD" clId="Web-{9ADB1919-97F5-02AD-ADA5-03EEBCBB0FA5}" dt="2024-06-21T00:14:27.916" v="11"/>
          <ac:spMkLst>
            <pc:docMk/>
            <pc:sldMk cId="4107252191" sldId="286"/>
            <ac:spMk id="8" creationId="{E31FFDB2-3700-2D4E-E8E2-3793AB68BD65}"/>
          </ac:spMkLst>
        </pc:spChg>
      </pc:sldChg>
      <pc:sldChg chg="addSp delSp modSp">
        <pc:chgData name="Joaquin Gaw" userId="S::18065@my.sanctamaria.school.nz::ea8ed697-e161-4793-87f4-b508619df552" providerId="AD" clId="Web-{9ADB1919-97F5-02AD-ADA5-03EEBCBB0FA5}" dt="2024-06-21T00:14:32.557" v="13"/>
        <pc:sldMkLst>
          <pc:docMk/>
          <pc:sldMk cId="2462060945" sldId="287"/>
        </pc:sldMkLst>
        <pc:spChg chg="mod">
          <ac:chgData name="Joaquin Gaw" userId="S::18065@my.sanctamaria.school.nz::ea8ed697-e161-4793-87f4-b508619df552" providerId="AD" clId="Web-{9ADB1919-97F5-02AD-ADA5-03EEBCBB0FA5}" dt="2024-06-20T23:33:31.810" v="8" actId="14100"/>
          <ac:spMkLst>
            <pc:docMk/>
            <pc:sldMk cId="2462060945" sldId="287"/>
            <ac:spMk id="3" creationId="{5B68399D-040E-72E1-5BE1-82559BC616F7}"/>
          </ac:spMkLst>
        </pc:spChg>
        <pc:spChg chg="del mod">
          <ac:chgData name="Joaquin Gaw" userId="S::18065@my.sanctamaria.school.nz::ea8ed697-e161-4793-87f4-b508619df552" providerId="AD" clId="Web-{9ADB1919-97F5-02AD-ADA5-03EEBCBB0FA5}" dt="2024-06-21T00:14:32.557" v="13"/>
          <ac:spMkLst>
            <pc:docMk/>
            <pc:sldMk cId="2462060945" sldId="287"/>
            <ac:spMk id="8" creationId="{A290C02D-1C92-09D1-E0AD-3D52B9FE39E9}"/>
          </ac:spMkLst>
        </pc:spChg>
        <pc:picChg chg="add del mod">
          <ac:chgData name="Joaquin Gaw" userId="S::18065@my.sanctamaria.school.nz::ea8ed697-e161-4793-87f4-b508619df552" providerId="AD" clId="Web-{9ADB1919-97F5-02AD-ADA5-03EEBCBB0FA5}" dt="2024-06-20T23:32:55.981" v="2"/>
          <ac:picMkLst>
            <pc:docMk/>
            <pc:sldMk cId="2462060945" sldId="287"/>
            <ac:picMk id="2" creationId="{3195BC1E-742E-ED34-D054-E0C32F25C53B}"/>
          </ac:picMkLst>
        </pc:picChg>
        <pc:picChg chg="add mod">
          <ac:chgData name="Joaquin Gaw" userId="S::18065@my.sanctamaria.school.nz::ea8ed697-e161-4793-87f4-b508619df552" providerId="AD" clId="Web-{9ADB1919-97F5-02AD-ADA5-03EEBCBB0FA5}" dt="2024-06-20T23:33:28.795" v="7" actId="1076"/>
          <ac:picMkLst>
            <pc:docMk/>
            <pc:sldMk cId="2462060945" sldId="287"/>
            <ac:picMk id="4" creationId="{B0F45110-ADA6-F309-F2D6-440FF6237D3C}"/>
          </ac:picMkLst>
        </pc:picChg>
      </pc:sldChg>
      <pc:sldChg chg="delSp modSp">
        <pc:chgData name="Joaquin Gaw" userId="S::18065@my.sanctamaria.school.nz::ea8ed697-e161-4793-87f4-b508619df552" providerId="AD" clId="Web-{9ADB1919-97F5-02AD-ADA5-03EEBCBB0FA5}" dt="2024-06-21T00:26:43.845" v="16" actId="14100"/>
        <pc:sldMkLst>
          <pc:docMk/>
          <pc:sldMk cId="2182621195" sldId="294"/>
        </pc:sldMkLst>
        <pc:spChg chg="del mod">
          <ac:chgData name="Joaquin Gaw" userId="S::18065@my.sanctamaria.school.nz::ea8ed697-e161-4793-87f4-b508619df552" providerId="AD" clId="Web-{9ADB1919-97F5-02AD-ADA5-03EEBCBB0FA5}" dt="2024-06-21T00:14:22.556" v="10"/>
          <ac:spMkLst>
            <pc:docMk/>
            <pc:sldMk cId="2182621195" sldId="294"/>
            <ac:spMk id="39" creationId="{91B7DFBB-34D3-D0BF-2219-0214FAA40303}"/>
          </ac:spMkLst>
        </pc:spChg>
        <pc:grpChg chg="mod">
          <ac:chgData name="Joaquin Gaw" userId="S::18065@my.sanctamaria.school.nz::ea8ed697-e161-4793-87f4-b508619df552" providerId="AD" clId="Web-{9ADB1919-97F5-02AD-ADA5-03EEBCBB0FA5}" dt="2024-06-21T00:14:40.104" v="14" actId="1076"/>
          <ac:grpSpMkLst>
            <pc:docMk/>
            <pc:sldMk cId="2182621195" sldId="294"/>
            <ac:grpSpMk id="37" creationId="{404E0DE0-FB2A-CF11-EC5C-F7A0A0D4D2E3}"/>
          </ac:grpSpMkLst>
        </pc:grpChg>
        <pc:cxnChg chg="mod">
          <ac:chgData name="Joaquin Gaw" userId="S::18065@my.sanctamaria.school.nz::ea8ed697-e161-4793-87f4-b508619df552" providerId="AD" clId="Web-{9ADB1919-97F5-02AD-ADA5-03EEBCBB0FA5}" dt="2024-06-21T00:26:43.845" v="16" actId="14100"/>
          <ac:cxnSpMkLst>
            <pc:docMk/>
            <pc:sldMk cId="2182621195" sldId="294"/>
            <ac:cxnSpMk id="27" creationId="{FE621C6D-6D9C-AC91-1D3A-5E0156E9E58A}"/>
          </ac:cxnSpMkLst>
        </pc:cxnChg>
      </pc:sldChg>
    </pc:docChg>
  </pc:docChgLst>
  <pc:docChgLst>
    <pc:chgData name="Joaquin Gaw" userId="ea8ed697-e161-4793-87f4-b508619df552" providerId="ADAL" clId="{0218E490-1015-41E4-AF81-A70127F754A9}"/>
    <pc:docChg chg="modSld">
      <pc:chgData name="Joaquin Gaw" userId="ea8ed697-e161-4793-87f4-b508619df552" providerId="ADAL" clId="{0218E490-1015-41E4-AF81-A70127F754A9}" dt="2024-06-21T07:46:33.853" v="1" actId="207"/>
      <pc:docMkLst>
        <pc:docMk/>
      </pc:docMkLst>
      <pc:sldChg chg="modSp mod">
        <pc:chgData name="Joaquin Gaw" userId="ea8ed697-e161-4793-87f4-b508619df552" providerId="ADAL" clId="{0218E490-1015-41E4-AF81-A70127F754A9}" dt="2024-06-21T07:46:33.853" v="1" actId="207"/>
        <pc:sldMkLst>
          <pc:docMk/>
          <pc:sldMk cId="2182621195" sldId="294"/>
        </pc:sldMkLst>
        <pc:spChg chg="mod">
          <ac:chgData name="Joaquin Gaw" userId="ea8ed697-e161-4793-87f4-b508619df552" providerId="ADAL" clId="{0218E490-1015-41E4-AF81-A70127F754A9}" dt="2024-06-21T07:46:33.853" v="1" actId="207"/>
          <ac:spMkLst>
            <pc:docMk/>
            <pc:sldMk cId="2182621195" sldId="294"/>
            <ac:spMk id="56" creationId="{C4B8FBB7-F042-4787-0EFE-94500617CA4F}"/>
          </ac:spMkLst>
        </pc:spChg>
      </pc:sldChg>
    </pc:docChg>
  </pc:docChgLst>
  <pc:docChgLst>
    <pc:chgData name="Mark Glasse" userId="S::m.glasse@sanctamaria.school.nz::4001b6f1-9796-4fe4-a857-9145db2b6168" providerId="AD" clId="Web-{28FF9BCE-93CC-4766-6C77-23BBCE4BB847}"/>
    <pc:docChg chg="modSld">
      <pc:chgData name="Mark Glasse" userId="S::m.glasse@sanctamaria.school.nz::4001b6f1-9796-4fe4-a857-9145db2b6168" providerId="AD" clId="Web-{28FF9BCE-93CC-4766-6C77-23BBCE4BB847}" dt="2023-05-22T22:49:06.027" v="27" actId="14100"/>
      <pc:docMkLst>
        <pc:docMk/>
      </pc:docMkLst>
      <pc:sldChg chg="modSp">
        <pc:chgData name="Mark Glasse" userId="S::m.glasse@sanctamaria.school.nz::4001b6f1-9796-4fe4-a857-9145db2b6168" providerId="AD" clId="Web-{28FF9BCE-93CC-4766-6C77-23BBCE4BB847}" dt="2023-05-22T22:49:06.027" v="27" actId="14100"/>
        <pc:sldMkLst>
          <pc:docMk/>
          <pc:sldMk cId="4265713020" sldId="278"/>
        </pc:sldMkLst>
        <pc:picChg chg="mod">
          <ac:chgData name="Mark Glasse" userId="S::m.glasse@sanctamaria.school.nz::4001b6f1-9796-4fe4-a857-9145db2b6168" providerId="AD" clId="Web-{28FF9BCE-93CC-4766-6C77-23BBCE4BB847}" dt="2023-05-22T22:49:06.027" v="27" actId="14100"/>
          <ac:picMkLst>
            <pc:docMk/>
            <pc:sldMk cId="4265713020" sldId="278"/>
            <ac:picMk id="4" creationId="{C1601F02-FA0C-438E-1836-73C8FD35C079}"/>
          </ac:picMkLst>
        </pc:picChg>
      </pc:sldChg>
      <pc:sldChg chg="modSp">
        <pc:chgData name="Mark Glasse" userId="S::m.glasse@sanctamaria.school.nz::4001b6f1-9796-4fe4-a857-9145db2b6168" providerId="AD" clId="Web-{28FF9BCE-93CC-4766-6C77-23BBCE4BB847}" dt="2023-05-22T22:48:49.885" v="25" actId="20577"/>
        <pc:sldMkLst>
          <pc:docMk/>
          <pc:sldMk cId="4117868110" sldId="288"/>
        </pc:sldMkLst>
        <pc:spChg chg="mod">
          <ac:chgData name="Mark Glasse" userId="S::m.glasse@sanctamaria.school.nz::4001b6f1-9796-4fe4-a857-9145db2b6168" providerId="AD" clId="Web-{28FF9BCE-93CC-4766-6C77-23BBCE4BB847}" dt="2023-05-22T22:48:17.509" v="6" actId="20577"/>
          <ac:spMkLst>
            <pc:docMk/>
            <pc:sldMk cId="4117868110" sldId="288"/>
            <ac:spMk id="2" creationId="{EBACD572-53C2-1E0A-4112-051A1DCA8700}"/>
          </ac:spMkLst>
        </pc:spChg>
        <pc:spChg chg="mod">
          <ac:chgData name="Mark Glasse" userId="S::m.glasse@sanctamaria.school.nz::4001b6f1-9796-4fe4-a857-9145db2b6168" providerId="AD" clId="Web-{28FF9BCE-93CC-4766-6C77-23BBCE4BB847}" dt="2023-05-22T22:48:49.885" v="25" actId="20577"/>
          <ac:spMkLst>
            <pc:docMk/>
            <pc:sldMk cId="4117868110" sldId="288"/>
            <ac:spMk id="3" creationId="{1445B374-01F9-2098-B1C0-B5C133FDD0CE}"/>
          </ac:spMkLst>
        </pc:spChg>
      </pc:sldChg>
    </pc:docChg>
  </pc:docChgLst>
  <pc:docChgLst>
    <pc:chgData name="Joaquin Gaw" userId="S::18065@my.sanctamaria.school.nz::ea8ed697-e161-4793-87f4-b508619df552" providerId="AD" clId="Web-{B0D5635B-1D1C-1645-779E-67F6F45CAD85}"/>
    <pc:docChg chg="modSld">
      <pc:chgData name="Joaquin Gaw" userId="S::18065@my.sanctamaria.school.nz::ea8ed697-e161-4793-87f4-b508619df552" providerId="AD" clId="Web-{B0D5635B-1D1C-1645-779E-67F6F45CAD85}" dt="2024-07-01T22:00:07.448" v="115" actId="20577"/>
      <pc:docMkLst>
        <pc:docMk/>
      </pc:docMkLst>
      <pc:sldChg chg="addSp modSp">
        <pc:chgData name="Joaquin Gaw" userId="S::18065@my.sanctamaria.school.nz::ea8ed697-e161-4793-87f4-b508619df552" providerId="AD" clId="Web-{B0D5635B-1D1C-1645-779E-67F6F45CAD85}" dt="2024-07-01T21:58:41.227" v="113" actId="20577"/>
        <pc:sldMkLst>
          <pc:docMk/>
          <pc:sldMk cId="3014670760" sldId="290"/>
        </pc:sldMkLst>
        <pc:spChg chg="mod">
          <ac:chgData name="Joaquin Gaw" userId="S::18065@my.sanctamaria.school.nz::ea8ed697-e161-4793-87f4-b508619df552" providerId="AD" clId="Web-{B0D5635B-1D1C-1645-779E-67F6F45CAD85}" dt="2024-07-01T21:58:41.227" v="113" actId="20577"/>
          <ac:spMkLst>
            <pc:docMk/>
            <pc:sldMk cId="3014670760" sldId="290"/>
            <ac:spMk id="3" creationId="{00000000-0000-0000-0000-000000000000}"/>
          </ac:spMkLst>
        </pc:spChg>
        <pc:picChg chg="add mod">
          <ac:chgData name="Joaquin Gaw" userId="S::18065@my.sanctamaria.school.nz::ea8ed697-e161-4793-87f4-b508619df552" providerId="AD" clId="Web-{B0D5635B-1D1C-1645-779E-67F6F45CAD85}" dt="2024-07-01T21:57:22.256" v="6" actId="1076"/>
          <ac:picMkLst>
            <pc:docMk/>
            <pc:sldMk cId="3014670760" sldId="290"/>
            <ac:picMk id="4" creationId="{39150663-48EE-B564-C1EC-DEE5744C5444}"/>
          </ac:picMkLst>
        </pc:picChg>
      </pc:sldChg>
      <pc:sldChg chg="modSp">
        <pc:chgData name="Joaquin Gaw" userId="S::18065@my.sanctamaria.school.nz::ea8ed697-e161-4793-87f4-b508619df552" providerId="AD" clId="Web-{B0D5635B-1D1C-1645-779E-67F6F45CAD85}" dt="2024-07-01T22:00:07.448" v="115" actId="20577"/>
        <pc:sldMkLst>
          <pc:docMk/>
          <pc:sldMk cId="1442379040" sldId="291"/>
        </pc:sldMkLst>
        <pc:spChg chg="mod">
          <ac:chgData name="Joaquin Gaw" userId="S::18065@my.sanctamaria.school.nz::ea8ed697-e161-4793-87f4-b508619df552" providerId="AD" clId="Web-{B0D5635B-1D1C-1645-779E-67F6F45CAD85}" dt="2024-07-01T22:00:07.448" v="115" actId="20577"/>
          <ac:spMkLst>
            <pc:docMk/>
            <pc:sldMk cId="1442379040" sldId="291"/>
            <ac:spMk id="3" creationId="{00000000-0000-0000-0000-000000000000}"/>
          </ac:spMkLst>
        </pc:spChg>
      </pc:sldChg>
    </pc:docChg>
  </pc:docChgLst>
  <pc:docChgLst>
    <pc:chgData name="Joaquin Gaw" userId="S::18065@my.sanctamaria.school.nz::ea8ed697-e161-4793-87f4-b508619df552" providerId="AD" clId="Web-{92A1970B-703E-4A3B-95DD-B60484FA080E}"/>
    <pc:docChg chg="addSld modSld">
      <pc:chgData name="Joaquin Gaw" userId="S::18065@my.sanctamaria.school.nz::ea8ed697-e161-4793-87f4-b508619df552" providerId="AD" clId="Web-{92A1970B-703E-4A3B-95DD-B60484FA080E}" dt="2024-07-15T06:03:43.921" v="21" actId="1076"/>
      <pc:docMkLst>
        <pc:docMk/>
      </pc:docMkLst>
      <pc:sldChg chg="addSp delSp modSp">
        <pc:chgData name="Joaquin Gaw" userId="S::18065@my.sanctamaria.school.nz::ea8ed697-e161-4793-87f4-b508619df552" providerId="AD" clId="Web-{92A1970B-703E-4A3B-95DD-B60484FA080E}" dt="2024-07-15T06:03:43.921" v="21" actId="1076"/>
        <pc:sldMkLst>
          <pc:docMk/>
          <pc:sldMk cId="2462060945" sldId="287"/>
        </pc:sldMkLst>
        <pc:spChg chg="del">
          <ac:chgData name="Joaquin Gaw" userId="S::18065@my.sanctamaria.school.nz::ea8ed697-e161-4793-87f4-b508619df552" providerId="AD" clId="Web-{92A1970B-703E-4A3B-95DD-B60484FA080E}" dt="2024-07-15T06:01:08.667" v="18"/>
          <ac:spMkLst>
            <pc:docMk/>
            <pc:sldMk cId="2462060945" sldId="287"/>
            <ac:spMk id="3" creationId="{5B68399D-040E-72E1-5BE1-82559BC616F7}"/>
          </ac:spMkLst>
        </pc:spChg>
        <pc:spChg chg="add mod">
          <ac:chgData name="Joaquin Gaw" userId="S::18065@my.sanctamaria.school.nz::ea8ed697-e161-4793-87f4-b508619df552" providerId="AD" clId="Web-{92A1970B-703E-4A3B-95DD-B60484FA080E}" dt="2024-07-15T06:00:17.509" v="13" actId="20577"/>
          <ac:spMkLst>
            <pc:docMk/>
            <pc:sldMk cId="2462060945" sldId="287"/>
            <ac:spMk id="7" creationId="{2BA3E90D-54B9-FAF1-F476-4D31231D807D}"/>
          </ac:spMkLst>
        </pc:spChg>
        <pc:spChg chg="add del mod">
          <ac:chgData name="Joaquin Gaw" userId="S::18065@my.sanctamaria.school.nz::ea8ed697-e161-4793-87f4-b508619df552" providerId="AD" clId="Web-{92A1970B-703E-4A3B-95DD-B60484FA080E}" dt="2024-07-15T06:01:10.823" v="19"/>
          <ac:spMkLst>
            <pc:docMk/>
            <pc:sldMk cId="2462060945" sldId="287"/>
            <ac:spMk id="10" creationId="{83FB8ACC-AAC9-08FD-9901-02F670ED5453}"/>
          </ac:spMkLst>
        </pc:spChg>
        <pc:picChg chg="add mod">
          <ac:chgData name="Joaquin Gaw" userId="S::18065@my.sanctamaria.school.nz::ea8ed697-e161-4793-87f4-b508619df552" providerId="AD" clId="Web-{92A1970B-703E-4A3B-95DD-B60484FA080E}" dt="2024-07-15T06:00:19.525" v="14" actId="1076"/>
          <ac:picMkLst>
            <pc:docMk/>
            <pc:sldMk cId="2462060945" sldId="287"/>
            <ac:picMk id="2" creationId="{A35ABF16-EB48-D7FC-8FDC-72C86DC3DC10}"/>
          </ac:picMkLst>
        </pc:picChg>
        <pc:picChg chg="del">
          <ac:chgData name="Joaquin Gaw" userId="S::18065@my.sanctamaria.school.nz::ea8ed697-e161-4793-87f4-b508619df552" providerId="AD" clId="Web-{92A1970B-703E-4A3B-95DD-B60484FA080E}" dt="2024-07-15T06:00:08.540" v="6"/>
          <ac:picMkLst>
            <pc:docMk/>
            <pc:sldMk cId="2462060945" sldId="287"/>
            <ac:picMk id="4" creationId="{B0F45110-ADA6-F309-F2D6-440FF6237D3C}"/>
          </ac:picMkLst>
        </pc:picChg>
        <pc:picChg chg="add mod">
          <ac:chgData name="Joaquin Gaw" userId="S::18065@my.sanctamaria.school.nz::ea8ed697-e161-4793-87f4-b508619df552" providerId="AD" clId="Web-{92A1970B-703E-4A3B-95DD-B60484FA080E}" dt="2024-07-15T06:01:05.886" v="17" actId="1076"/>
          <ac:picMkLst>
            <pc:docMk/>
            <pc:sldMk cId="2462060945" sldId="287"/>
            <ac:picMk id="8" creationId="{D82DC5D0-6038-DFFD-198A-F88E9D043697}"/>
          </ac:picMkLst>
        </pc:picChg>
        <pc:picChg chg="add mod">
          <ac:chgData name="Joaquin Gaw" userId="S::18065@my.sanctamaria.school.nz::ea8ed697-e161-4793-87f4-b508619df552" providerId="AD" clId="Web-{92A1970B-703E-4A3B-95DD-B60484FA080E}" dt="2024-07-15T06:03:43.921" v="21" actId="1076"/>
          <ac:picMkLst>
            <pc:docMk/>
            <pc:sldMk cId="2462060945" sldId="287"/>
            <ac:picMk id="11" creationId="{63B5F9BD-929E-D765-8C88-63E5BE8FCEC2}"/>
          </ac:picMkLst>
        </pc:picChg>
      </pc:sldChg>
      <pc:sldChg chg="modSp add replId">
        <pc:chgData name="Joaquin Gaw" userId="S::18065@my.sanctamaria.school.nz::ea8ed697-e161-4793-87f4-b508619df552" providerId="AD" clId="Web-{92A1970B-703E-4A3B-95DD-B60484FA080E}" dt="2024-07-15T05:57:50.943" v="4" actId="20577"/>
        <pc:sldMkLst>
          <pc:docMk/>
          <pc:sldMk cId="456167794" sldId="306"/>
        </pc:sldMkLst>
        <pc:spChg chg="mod">
          <ac:chgData name="Joaquin Gaw" userId="S::18065@my.sanctamaria.school.nz::ea8ed697-e161-4793-87f4-b508619df552" providerId="AD" clId="Web-{92A1970B-703E-4A3B-95DD-B60484FA080E}" dt="2024-07-15T05:57:50.943" v="4" actId="20577"/>
          <ac:spMkLst>
            <pc:docMk/>
            <pc:sldMk cId="456167794" sldId="306"/>
            <ac:spMk id="5" creationId="{A173005B-9AF4-22F3-AAAA-51716B283C5B}"/>
          </ac:spMkLst>
        </pc:spChg>
      </pc:sldChg>
      <pc:sldChg chg="add replId">
        <pc:chgData name="Joaquin Gaw" userId="S::18065@my.sanctamaria.school.nz::ea8ed697-e161-4793-87f4-b508619df552" providerId="AD" clId="Web-{92A1970B-703E-4A3B-95DD-B60484FA080E}" dt="2024-07-15T06:00:06.493" v="5"/>
        <pc:sldMkLst>
          <pc:docMk/>
          <pc:sldMk cId="1765837220" sldId="307"/>
        </pc:sldMkLst>
      </pc:sldChg>
    </pc:docChg>
  </pc:docChgLst>
  <pc:docChgLst>
    <pc:chgData name="Joaquin Gaw" userId="S::18065@my.sanctamaria.school.nz::ea8ed697-e161-4793-87f4-b508619df552" providerId="AD" clId="Web-{0986C7B8-0CE8-5592-1F0B-13814D805CF5}"/>
    <pc:docChg chg="addSld delSld modSld">
      <pc:chgData name="Joaquin Gaw" userId="S::18065@my.sanctamaria.school.nz::ea8ed697-e161-4793-87f4-b508619df552" providerId="AD" clId="Web-{0986C7B8-0CE8-5592-1F0B-13814D805CF5}" dt="2024-07-12T08:48:45.049" v="254" actId="1076"/>
      <pc:docMkLst>
        <pc:docMk/>
      </pc:docMkLst>
      <pc:sldChg chg="modSp">
        <pc:chgData name="Joaquin Gaw" userId="S::18065@my.sanctamaria.school.nz::ea8ed697-e161-4793-87f4-b508619df552" providerId="AD" clId="Web-{0986C7B8-0CE8-5592-1F0B-13814D805CF5}" dt="2024-07-12T07:35:26.477" v="200" actId="14100"/>
        <pc:sldMkLst>
          <pc:docMk/>
          <pc:sldMk cId="3878584299" sldId="276"/>
        </pc:sldMkLst>
        <pc:spChg chg="mod">
          <ac:chgData name="Joaquin Gaw" userId="S::18065@my.sanctamaria.school.nz::ea8ed697-e161-4793-87f4-b508619df552" providerId="AD" clId="Web-{0986C7B8-0CE8-5592-1F0B-13814D805CF5}" dt="2024-07-12T07:35:26.477" v="200" actId="14100"/>
          <ac:spMkLst>
            <pc:docMk/>
            <pc:sldMk cId="3878584299" sldId="276"/>
            <ac:spMk id="4" creationId="{264BA985-6CBB-DD69-C66E-BB50FA3A7B61}"/>
          </ac:spMkLst>
        </pc:spChg>
      </pc:sldChg>
      <pc:sldChg chg="addSp modSp">
        <pc:chgData name="Joaquin Gaw" userId="S::18065@my.sanctamaria.school.nz::ea8ed697-e161-4793-87f4-b508619df552" providerId="AD" clId="Web-{0986C7B8-0CE8-5592-1F0B-13814D805CF5}" dt="2024-07-12T08:48:45.049" v="254" actId="1076"/>
        <pc:sldMkLst>
          <pc:docMk/>
          <pc:sldMk cId="4107252191" sldId="286"/>
        </pc:sldMkLst>
        <pc:picChg chg="mod">
          <ac:chgData name="Joaquin Gaw" userId="S::18065@my.sanctamaria.school.nz::ea8ed697-e161-4793-87f4-b508619df552" providerId="AD" clId="Web-{0986C7B8-0CE8-5592-1F0B-13814D805CF5}" dt="2024-07-12T08:48:36.752" v="250" actId="1076"/>
          <ac:picMkLst>
            <pc:docMk/>
            <pc:sldMk cId="4107252191" sldId="286"/>
            <ac:picMk id="3" creationId="{8F27DE4F-0DD7-E825-5DCC-66DE3A2A86CF}"/>
          </ac:picMkLst>
        </pc:picChg>
        <pc:picChg chg="add mod">
          <ac:chgData name="Joaquin Gaw" userId="S::18065@my.sanctamaria.school.nz::ea8ed697-e161-4793-87f4-b508619df552" providerId="AD" clId="Web-{0986C7B8-0CE8-5592-1F0B-13814D805CF5}" dt="2024-07-12T08:48:45.049" v="254" actId="1076"/>
          <ac:picMkLst>
            <pc:docMk/>
            <pc:sldMk cId="4107252191" sldId="286"/>
            <ac:picMk id="4" creationId="{04BEC02C-4BFE-44CA-3A89-91636253E375}"/>
          </ac:picMkLst>
        </pc:picChg>
      </pc:sldChg>
      <pc:sldChg chg="modSp">
        <pc:chgData name="Joaquin Gaw" userId="S::18065@my.sanctamaria.school.nz::ea8ed697-e161-4793-87f4-b508619df552" providerId="AD" clId="Web-{0986C7B8-0CE8-5592-1F0B-13814D805CF5}" dt="2024-07-12T07:41:21.661" v="248" actId="1076"/>
        <pc:sldMkLst>
          <pc:docMk/>
          <pc:sldMk cId="2462060945" sldId="287"/>
        </pc:sldMkLst>
        <pc:picChg chg="mod">
          <ac:chgData name="Joaquin Gaw" userId="S::18065@my.sanctamaria.school.nz::ea8ed697-e161-4793-87f4-b508619df552" providerId="AD" clId="Web-{0986C7B8-0CE8-5592-1F0B-13814D805CF5}" dt="2024-07-12T07:41:21.661" v="248" actId="1076"/>
          <ac:picMkLst>
            <pc:docMk/>
            <pc:sldMk cId="2462060945" sldId="287"/>
            <ac:picMk id="4" creationId="{B0F45110-ADA6-F309-F2D6-440FF6237D3C}"/>
          </ac:picMkLst>
        </pc:picChg>
      </pc:sldChg>
      <pc:sldChg chg="addSp delSp">
        <pc:chgData name="Joaquin Gaw" userId="S::18065@my.sanctamaria.school.nz::ea8ed697-e161-4793-87f4-b508619df552" providerId="AD" clId="Web-{0986C7B8-0CE8-5592-1F0B-13814D805CF5}" dt="2024-07-12T07:36:40.339" v="217"/>
        <pc:sldMkLst>
          <pc:docMk/>
          <pc:sldMk cId="2301089809" sldId="289"/>
        </pc:sldMkLst>
        <pc:spChg chg="add del">
          <ac:chgData name="Joaquin Gaw" userId="S::18065@my.sanctamaria.school.nz::ea8ed697-e161-4793-87f4-b508619df552" providerId="AD" clId="Web-{0986C7B8-0CE8-5592-1F0B-13814D805CF5}" dt="2024-07-12T07:36:40.339" v="217"/>
          <ac:spMkLst>
            <pc:docMk/>
            <pc:sldMk cId="2301089809" sldId="289"/>
            <ac:spMk id="4" creationId="{F22EF0FA-CA1E-A1BA-B2F5-D87A56E856C8}"/>
          </ac:spMkLst>
        </pc:spChg>
      </pc:sldChg>
      <pc:sldChg chg="modSp">
        <pc:chgData name="Joaquin Gaw" userId="S::18065@my.sanctamaria.school.nz::ea8ed697-e161-4793-87f4-b508619df552" providerId="AD" clId="Web-{0986C7B8-0CE8-5592-1F0B-13814D805CF5}" dt="2024-07-12T07:10:08.292" v="2" actId="20577"/>
        <pc:sldMkLst>
          <pc:docMk/>
          <pc:sldMk cId="1442379040" sldId="291"/>
        </pc:sldMkLst>
        <pc:spChg chg="mod">
          <ac:chgData name="Joaquin Gaw" userId="S::18065@my.sanctamaria.school.nz::ea8ed697-e161-4793-87f4-b508619df552" providerId="AD" clId="Web-{0986C7B8-0CE8-5592-1F0B-13814D805CF5}" dt="2024-07-12T07:10:08.292" v="2" actId="20577"/>
          <ac:spMkLst>
            <pc:docMk/>
            <pc:sldMk cId="1442379040" sldId="291"/>
            <ac:spMk id="3" creationId="{00000000-0000-0000-0000-000000000000}"/>
          </ac:spMkLst>
        </pc:spChg>
      </pc:sldChg>
      <pc:sldChg chg="addSp delSp modSp">
        <pc:chgData name="Joaquin Gaw" userId="S::18065@my.sanctamaria.school.nz::ea8ed697-e161-4793-87f4-b508619df552" providerId="AD" clId="Web-{0986C7B8-0CE8-5592-1F0B-13814D805CF5}" dt="2024-07-12T07:27:35.958" v="41" actId="14100"/>
        <pc:sldMkLst>
          <pc:docMk/>
          <pc:sldMk cId="482439540" sldId="295"/>
        </pc:sldMkLst>
        <pc:spChg chg="del mod">
          <ac:chgData name="Joaquin Gaw" userId="S::18065@my.sanctamaria.school.nz::ea8ed697-e161-4793-87f4-b508619df552" providerId="AD" clId="Web-{0986C7B8-0CE8-5592-1F0B-13814D805CF5}" dt="2024-07-12T07:27:00.019" v="29"/>
          <ac:spMkLst>
            <pc:docMk/>
            <pc:sldMk cId="482439540" sldId="295"/>
            <ac:spMk id="3" creationId="{D5F8FC42-0E78-A53F-0873-89EE1E128D6A}"/>
          </ac:spMkLst>
        </pc:spChg>
        <pc:spChg chg="add mod">
          <ac:chgData name="Joaquin Gaw" userId="S::18065@my.sanctamaria.school.nz::ea8ed697-e161-4793-87f4-b508619df552" providerId="AD" clId="Web-{0986C7B8-0CE8-5592-1F0B-13814D805CF5}" dt="2024-07-12T07:24:02.498" v="19" actId="1076"/>
          <ac:spMkLst>
            <pc:docMk/>
            <pc:sldMk cId="482439540" sldId="295"/>
            <ac:spMk id="5" creationId="{CA800B69-D1EB-E088-B593-C8D03DA11840}"/>
          </ac:spMkLst>
        </pc:spChg>
        <pc:picChg chg="add mod">
          <ac:chgData name="Joaquin Gaw" userId="S::18065@my.sanctamaria.school.nz::ea8ed697-e161-4793-87f4-b508619df552" providerId="AD" clId="Web-{0986C7B8-0CE8-5592-1F0B-13814D805CF5}" dt="2024-07-12T07:27:22.239" v="38" actId="14100"/>
          <ac:picMkLst>
            <pc:docMk/>
            <pc:sldMk cId="482439540" sldId="295"/>
            <ac:picMk id="7" creationId="{F1680677-4F35-5E08-5F9E-FFFDAAC3EDD5}"/>
          </ac:picMkLst>
        </pc:picChg>
        <pc:picChg chg="add mod">
          <ac:chgData name="Joaquin Gaw" userId="S::18065@my.sanctamaria.school.nz::ea8ed697-e161-4793-87f4-b508619df552" providerId="AD" clId="Web-{0986C7B8-0CE8-5592-1F0B-13814D805CF5}" dt="2024-07-12T07:27:35.958" v="41" actId="14100"/>
          <ac:picMkLst>
            <pc:docMk/>
            <pc:sldMk cId="482439540" sldId="295"/>
            <ac:picMk id="8" creationId="{F71709AB-1930-7DC7-66BB-CF54B5B9B38C}"/>
          </ac:picMkLst>
        </pc:picChg>
        <pc:picChg chg="add mod">
          <ac:chgData name="Joaquin Gaw" userId="S::18065@my.sanctamaria.school.nz::ea8ed697-e161-4793-87f4-b508619df552" providerId="AD" clId="Web-{0986C7B8-0CE8-5592-1F0B-13814D805CF5}" dt="2024-07-12T07:27:05.145" v="32" actId="14100"/>
          <ac:picMkLst>
            <pc:docMk/>
            <pc:sldMk cId="482439540" sldId="295"/>
            <ac:picMk id="9" creationId="{8A03BAE1-5EBE-135B-7536-C84B783EAD39}"/>
          </ac:picMkLst>
        </pc:picChg>
        <pc:picChg chg="add mod">
          <ac:chgData name="Joaquin Gaw" userId="S::18065@my.sanctamaria.school.nz::ea8ed697-e161-4793-87f4-b508619df552" providerId="AD" clId="Web-{0986C7B8-0CE8-5592-1F0B-13814D805CF5}" dt="2024-07-12T07:27:01.738" v="30" actId="1076"/>
          <ac:picMkLst>
            <pc:docMk/>
            <pc:sldMk cId="482439540" sldId="295"/>
            <ac:picMk id="10" creationId="{12700E3D-E0B2-683D-05C6-58D0425FE1B9}"/>
          </ac:picMkLst>
        </pc:picChg>
      </pc:sldChg>
      <pc:sldChg chg="addSp modSp">
        <pc:chgData name="Joaquin Gaw" userId="S::18065@my.sanctamaria.school.nz::ea8ed697-e161-4793-87f4-b508619df552" providerId="AD" clId="Web-{0986C7B8-0CE8-5592-1F0B-13814D805CF5}" dt="2024-07-12T07:40:30.144" v="246" actId="1076"/>
        <pc:sldMkLst>
          <pc:docMk/>
          <pc:sldMk cId="2421677329" sldId="296"/>
        </pc:sldMkLst>
        <pc:spChg chg="add ord">
          <ac:chgData name="Joaquin Gaw" userId="S::18065@my.sanctamaria.school.nz::ea8ed697-e161-4793-87f4-b508619df552" providerId="AD" clId="Web-{0986C7B8-0CE8-5592-1F0B-13814D805CF5}" dt="2024-07-12T07:38:06.904" v="224"/>
          <ac:spMkLst>
            <pc:docMk/>
            <pc:sldMk cId="2421677329" sldId="296"/>
            <ac:spMk id="3" creationId="{42ECB68B-B7A7-4907-05ED-0D3D204A5B24}"/>
          </ac:spMkLst>
        </pc:spChg>
        <pc:spChg chg="ord">
          <ac:chgData name="Joaquin Gaw" userId="S::18065@my.sanctamaria.school.nz::ea8ed697-e161-4793-87f4-b508619df552" providerId="AD" clId="Web-{0986C7B8-0CE8-5592-1F0B-13814D805CF5}" dt="2024-07-12T07:38:20.046" v="226"/>
          <ac:spMkLst>
            <pc:docMk/>
            <pc:sldMk cId="2421677329" sldId="296"/>
            <ac:spMk id="15" creationId="{3653AE88-38AA-172F-9A92-A40034F8D406}"/>
          </ac:spMkLst>
        </pc:spChg>
        <pc:spChg chg="ord">
          <ac:chgData name="Joaquin Gaw" userId="S::18065@my.sanctamaria.school.nz::ea8ed697-e161-4793-87f4-b508619df552" providerId="AD" clId="Web-{0986C7B8-0CE8-5592-1F0B-13814D805CF5}" dt="2024-07-12T07:38:15.842" v="225"/>
          <ac:spMkLst>
            <pc:docMk/>
            <pc:sldMk cId="2421677329" sldId="296"/>
            <ac:spMk id="17" creationId="{1BD2BDE7-040A-0A3D-203F-0441C1E151B3}"/>
          </ac:spMkLst>
        </pc:spChg>
        <pc:spChg chg="mod">
          <ac:chgData name="Joaquin Gaw" userId="S::18065@my.sanctamaria.school.nz::ea8ed697-e161-4793-87f4-b508619df552" providerId="AD" clId="Web-{0986C7B8-0CE8-5592-1F0B-13814D805CF5}" dt="2024-07-12T07:40:28.706" v="245" actId="1076"/>
          <ac:spMkLst>
            <pc:docMk/>
            <pc:sldMk cId="2421677329" sldId="296"/>
            <ac:spMk id="23" creationId="{8BC1D3FD-9EA8-EA2C-0E46-1490DD193934}"/>
          </ac:spMkLst>
        </pc:spChg>
        <pc:spChg chg="mod">
          <ac:chgData name="Joaquin Gaw" userId="S::18065@my.sanctamaria.school.nz::ea8ed697-e161-4793-87f4-b508619df552" providerId="AD" clId="Web-{0986C7B8-0CE8-5592-1F0B-13814D805CF5}" dt="2024-07-12T07:40:30.144" v="246" actId="1076"/>
          <ac:spMkLst>
            <pc:docMk/>
            <pc:sldMk cId="2421677329" sldId="296"/>
            <ac:spMk id="24" creationId="{37D29171-117A-98E2-63B2-BB789CB9DC0A}"/>
          </ac:spMkLst>
        </pc:spChg>
        <pc:spChg chg="mod">
          <ac:chgData name="Joaquin Gaw" userId="S::18065@my.sanctamaria.school.nz::ea8ed697-e161-4793-87f4-b508619df552" providerId="AD" clId="Web-{0986C7B8-0CE8-5592-1F0B-13814D805CF5}" dt="2024-07-12T07:38:41.546" v="230" actId="1076"/>
          <ac:spMkLst>
            <pc:docMk/>
            <pc:sldMk cId="2421677329" sldId="296"/>
            <ac:spMk id="25" creationId="{FB55893E-18E8-0A11-CE0C-F886AF3C1AA7}"/>
          </ac:spMkLst>
        </pc:spChg>
        <pc:spChg chg="mod">
          <ac:chgData name="Joaquin Gaw" userId="S::18065@my.sanctamaria.school.nz::ea8ed697-e161-4793-87f4-b508619df552" providerId="AD" clId="Web-{0986C7B8-0CE8-5592-1F0B-13814D805CF5}" dt="2024-07-12T07:38:37.515" v="229" actId="1076"/>
          <ac:spMkLst>
            <pc:docMk/>
            <pc:sldMk cId="2421677329" sldId="296"/>
            <ac:spMk id="27" creationId="{17FDAF72-A21E-B84B-281F-CF26EFD7B855}"/>
          </ac:spMkLst>
        </pc:spChg>
      </pc:sldChg>
      <pc:sldChg chg="addSp delSp modSp">
        <pc:chgData name="Joaquin Gaw" userId="S::18065@my.sanctamaria.school.nz::ea8ed697-e161-4793-87f4-b508619df552" providerId="AD" clId="Web-{0986C7B8-0CE8-5592-1F0B-13814D805CF5}" dt="2024-07-12T07:39:38.251" v="241" actId="1076"/>
        <pc:sldMkLst>
          <pc:docMk/>
          <pc:sldMk cId="787149529" sldId="299"/>
        </pc:sldMkLst>
        <pc:spChg chg="mod">
          <ac:chgData name="Joaquin Gaw" userId="S::18065@my.sanctamaria.school.nz::ea8ed697-e161-4793-87f4-b508619df552" providerId="AD" clId="Web-{0986C7B8-0CE8-5592-1F0B-13814D805CF5}" dt="2024-07-12T07:39:38.251" v="241" actId="1076"/>
          <ac:spMkLst>
            <pc:docMk/>
            <pc:sldMk cId="787149529" sldId="299"/>
            <ac:spMk id="3" creationId="{CFA31116-5CBB-0111-87C8-CB1A79722960}"/>
          </ac:spMkLst>
        </pc:spChg>
        <pc:spChg chg="mod">
          <ac:chgData name="Joaquin Gaw" userId="S::18065@my.sanctamaria.school.nz::ea8ed697-e161-4793-87f4-b508619df552" providerId="AD" clId="Web-{0986C7B8-0CE8-5592-1F0B-13814D805CF5}" dt="2024-07-12T07:28:10.163" v="50" actId="20577"/>
          <ac:spMkLst>
            <pc:docMk/>
            <pc:sldMk cId="787149529" sldId="299"/>
            <ac:spMk id="5" creationId="{A173005B-9AF4-22F3-AAAA-51716B283C5B}"/>
          </ac:spMkLst>
        </pc:spChg>
        <pc:spChg chg="add ord">
          <ac:chgData name="Joaquin Gaw" userId="S::18065@my.sanctamaria.school.nz::ea8ed697-e161-4793-87f4-b508619df552" providerId="AD" clId="Web-{0986C7B8-0CE8-5592-1F0B-13814D805CF5}" dt="2024-07-12T07:39:30.751" v="237"/>
          <ac:spMkLst>
            <pc:docMk/>
            <pc:sldMk cId="787149529" sldId="299"/>
            <ac:spMk id="6" creationId="{06B3B7CB-BF77-51D0-8A09-95C2B7BE8058}"/>
          </ac:spMkLst>
        </pc:spChg>
        <pc:spChg chg="del">
          <ac:chgData name="Joaquin Gaw" userId="S::18065@my.sanctamaria.school.nz::ea8ed697-e161-4793-87f4-b508619df552" providerId="AD" clId="Web-{0986C7B8-0CE8-5592-1F0B-13814D805CF5}" dt="2024-07-12T07:39:35.533" v="239"/>
          <ac:spMkLst>
            <pc:docMk/>
            <pc:sldMk cId="787149529" sldId="299"/>
            <ac:spMk id="12" creationId="{71DDFABA-DB3A-B3E5-0CA0-99D88DBE4030}"/>
          </ac:spMkLst>
        </pc:spChg>
        <pc:picChg chg="del">
          <ac:chgData name="Joaquin Gaw" userId="S::18065@my.sanctamaria.school.nz::ea8ed697-e161-4793-87f4-b508619df552" providerId="AD" clId="Web-{0986C7B8-0CE8-5592-1F0B-13814D805CF5}" dt="2024-07-12T07:39:36.189" v="240"/>
          <ac:picMkLst>
            <pc:docMk/>
            <pc:sldMk cId="787149529" sldId="299"/>
            <ac:picMk id="11" creationId="{490F0F33-240C-00DA-9531-BA5F59356A20}"/>
          </ac:picMkLst>
        </pc:picChg>
        <pc:picChg chg="del">
          <ac:chgData name="Joaquin Gaw" userId="S::18065@my.sanctamaria.school.nz::ea8ed697-e161-4793-87f4-b508619df552" providerId="AD" clId="Web-{0986C7B8-0CE8-5592-1F0B-13814D805CF5}" dt="2024-07-12T07:39:34.923" v="238"/>
          <ac:picMkLst>
            <pc:docMk/>
            <pc:sldMk cId="787149529" sldId="299"/>
            <ac:picMk id="13" creationId="{B2B57BB4-4046-5BEC-4681-B3DD83EDF8CF}"/>
          </ac:picMkLst>
        </pc:picChg>
      </pc:sldChg>
      <pc:sldChg chg="addSp delSp modSp add replId">
        <pc:chgData name="Joaquin Gaw" userId="S::18065@my.sanctamaria.school.nz::ea8ed697-e161-4793-87f4-b508619df552" providerId="AD" clId="Web-{0986C7B8-0CE8-5592-1F0B-13814D805CF5}" dt="2024-07-12T07:33:41.223" v="196" actId="20577"/>
        <pc:sldMkLst>
          <pc:docMk/>
          <pc:sldMk cId="194641269" sldId="302"/>
        </pc:sldMkLst>
        <pc:spChg chg="mod">
          <ac:chgData name="Joaquin Gaw" userId="S::18065@my.sanctamaria.school.nz::ea8ed697-e161-4793-87f4-b508619df552" providerId="AD" clId="Web-{0986C7B8-0CE8-5592-1F0B-13814D805CF5}" dt="2024-07-12T07:27:55.287" v="46" actId="20577"/>
          <ac:spMkLst>
            <pc:docMk/>
            <pc:sldMk cId="194641269" sldId="302"/>
            <ac:spMk id="4" creationId="{FFFB4126-3997-6940-AD80-FFEB8E07B371}"/>
          </ac:spMkLst>
        </pc:spChg>
        <pc:spChg chg="del mod">
          <ac:chgData name="Joaquin Gaw" userId="S::18065@my.sanctamaria.school.nz::ea8ed697-e161-4793-87f4-b508619df552" providerId="AD" clId="Web-{0986C7B8-0CE8-5592-1F0B-13814D805CF5}" dt="2024-07-12T07:30:31.060" v="69"/>
          <ac:spMkLst>
            <pc:docMk/>
            <pc:sldMk cId="194641269" sldId="302"/>
            <ac:spMk id="5" creationId="{CA800B69-D1EB-E088-B593-C8D03DA11840}"/>
          </ac:spMkLst>
        </pc:spChg>
        <pc:spChg chg="mod">
          <ac:chgData name="Joaquin Gaw" userId="S::18065@my.sanctamaria.school.nz::ea8ed697-e161-4793-87f4-b508619df552" providerId="AD" clId="Web-{0986C7B8-0CE8-5592-1F0B-13814D805CF5}" dt="2024-07-12T07:28:39.179" v="54" actId="1076"/>
          <ac:spMkLst>
            <pc:docMk/>
            <pc:sldMk cId="194641269" sldId="302"/>
            <ac:spMk id="6" creationId="{B1384A93-C646-D656-F6F4-1CBCB9BD3B60}"/>
          </ac:spMkLst>
        </pc:spChg>
        <pc:spChg chg="add mod">
          <ac:chgData name="Joaquin Gaw" userId="S::18065@my.sanctamaria.school.nz::ea8ed697-e161-4793-87f4-b508619df552" providerId="AD" clId="Web-{0986C7B8-0CE8-5592-1F0B-13814D805CF5}" dt="2024-07-12T07:33:41.223" v="196" actId="20577"/>
          <ac:spMkLst>
            <pc:docMk/>
            <pc:sldMk cId="194641269" sldId="302"/>
            <ac:spMk id="11" creationId="{F017049E-BF9C-689B-394B-8A154C1049FE}"/>
          </ac:spMkLst>
        </pc:spChg>
        <pc:picChg chg="del">
          <ac:chgData name="Joaquin Gaw" userId="S::18065@my.sanctamaria.school.nz::ea8ed697-e161-4793-87f4-b508619df552" providerId="AD" clId="Web-{0986C7B8-0CE8-5592-1F0B-13814D805CF5}" dt="2024-07-12T07:30:31.498" v="70"/>
          <ac:picMkLst>
            <pc:docMk/>
            <pc:sldMk cId="194641269" sldId="302"/>
            <ac:picMk id="7" creationId="{F1680677-4F35-5E08-5F9E-FFFDAAC3EDD5}"/>
          </ac:picMkLst>
        </pc:picChg>
        <pc:picChg chg="del">
          <ac:chgData name="Joaquin Gaw" userId="S::18065@my.sanctamaria.school.nz::ea8ed697-e161-4793-87f4-b508619df552" providerId="AD" clId="Web-{0986C7B8-0CE8-5592-1F0B-13814D805CF5}" dt="2024-07-12T07:28:37.257" v="51"/>
          <ac:picMkLst>
            <pc:docMk/>
            <pc:sldMk cId="194641269" sldId="302"/>
            <ac:picMk id="8" creationId="{F71709AB-1930-7DC7-66BB-CF54B5B9B38C}"/>
          </ac:picMkLst>
        </pc:picChg>
        <pc:picChg chg="del">
          <ac:chgData name="Joaquin Gaw" userId="S::18065@my.sanctamaria.school.nz::ea8ed697-e161-4793-87f4-b508619df552" providerId="AD" clId="Web-{0986C7B8-0CE8-5592-1F0B-13814D805CF5}" dt="2024-07-12T07:28:37.820" v="52"/>
          <ac:picMkLst>
            <pc:docMk/>
            <pc:sldMk cId="194641269" sldId="302"/>
            <ac:picMk id="9" creationId="{8A03BAE1-5EBE-135B-7536-C84B783EAD39}"/>
          </ac:picMkLst>
        </pc:picChg>
        <pc:picChg chg="del">
          <ac:chgData name="Joaquin Gaw" userId="S::18065@my.sanctamaria.school.nz::ea8ed697-e161-4793-87f4-b508619df552" providerId="AD" clId="Web-{0986C7B8-0CE8-5592-1F0B-13814D805CF5}" dt="2024-07-12T07:28:38.195" v="53"/>
          <ac:picMkLst>
            <pc:docMk/>
            <pc:sldMk cId="194641269" sldId="302"/>
            <ac:picMk id="10" creationId="{12700E3D-E0B2-683D-05C6-58D0425FE1B9}"/>
          </ac:picMkLst>
        </pc:picChg>
        <pc:picChg chg="add">
          <ac:chgData name="Joaquin Gaw" userId="S::18065@my.sanctamaria.school.nz::ea8ed697-e161-4793-87f4-b508619df552" providerId="AD" clId="Web-{0986C7B8-0CE8-5592-1F0B-13814D805CF5}" dt="2024-07-12T07:31:51.641" v="72"/>
          <ac:picMkLst>
            <pc:docMk/>
            <pc:sldMk cId="194641269" sldId="302"/>
            <ac:picMk id="13" creationId="{60B3199D-BBD8-A4AE-063C-24AF636E31BD}"/>
          </ac:picMkLst>
        </pc:picChg>
      </pc:sldChg>
      <pc:sldChg chg="new del">
        <pc:chgData name="Joaquin Gaw" userId="S::18065@my.sanctamaria.school.nz::ea8ed697-e161-4793-87f4-b508619df552" providerId="AD" clId="Web-{0986C7B8-0CE8-5592-1F0B-13814D805CF5}" dt="2024-07-12T07:27:47.537" v="43"/>
        <pc:sldMkLst>
          <pc:docMk/>
          <pc:sldMk cId="436569642" sldId="302"/>
        </pc:sldMkLst>
      </pc:sldChg>
      <pc:sldChg chg="addSp delSp modSp add replId">
        <pc:chgData name="Joaquin Gaw" userId="S::18065@my.sanctamaria.school.nz::ea8ed697-e161-4793-87f4-b508619df552" providerId="AD" clId="Web-{0986C7B8-0CE8-5592-1F0B-13814D805CF5}" dt="2024-07-12T07:36:47.136" v="218"/>
        <pc:sldMkLst>
          <pc:docMk/>
          <pc:sldMk cId="3498371275" sldId="303"/>
        </pc:sldMkLst>
        <pc:spChg chg="mod">
          <ac:chgData name="Joaquin Gaw" userId="S::18065@my.sanctamaria.school.nz::ea8ed697-e161-4793-87f4-b508619df552" providerId="AD" clId="Web-{0986C7B8-0CE8-5592-1F0B-13814D805CF5}" dt="2024-07-12T07:36:01.650" v="203" actId="20577"/>
          <ac:spMkLst>
            <pc:docMk/>
            <pc:sldMk cId="3498371275" sldId="303"/>
            <ac:spMk id="2" creationId="{00000000-0000-0000-0000-000000000000}"/>
          </ac:spMkLst>
        </pc:spChg>
        <pc:spChg chg="add del">
          <ac:chgData name="Joaquin Gaw" userId="S::18065@my.sanctamaria.school.nz::ea8ed697-e161-4793-87f4-b508619df552" providerId="AD" clId="Web-{0986C7B8-0CE8-5592-1F0B-13814D805CF5}" dt="2024-07-12T07:36:32.839" v="215"/>
          <ac:spMkLst>
            <pc:docMk/>
            <pc:sldMk cId="3498371275" sldId="303"/>
            <ac:spMk id="5" creationId="{3E19586B-5FBF-04CA-32FF-8E3D29834379}"/>
          </ac:spMkLst>
        </pc:spChg>
        <pc:spChg chg="add">
          <ac:chgData name="Joaquin Gaw" userId="S::18065@my.sanctamaria.school.nz::ea8ed697-e161-4793-87f4-b508619df552" providerId="AD" clId="Web-{0986C7B8-0CE8-5592-1F0B-13814D805CF5}" dt="2024-07-12T07:36:47.136" v="218"/>
          <ac:spMkLst>
            <pc:docMk/>
            <pc:sldMk cId="3498371275" sldId="303"/>
            <ac:spMk id="9" creationId="{A39FD1A9-5E1A-22E8-364E-5E94582EA3D1}"/>
          </ac:spMkLst>
        </pc:spChg>
        <pc:picChg chg="add del">
          <ac:chgData name="Joaquin Gaw" userId="S::18065@my.sanctamaria.school.nz::ea8ed697-e161-4793-87f4-b508619df552" providerId="AD" clId="Web-{0986C7B8-0CE8-5592-1F0B-13814D805CF5}" dt="2024-07-12T07:36:32.839" v="214"/>
          <ac:picMkLst>
            <pc:docMk/>
            <pc:sldMk cId="3498371275" sldId="303"/>
            <ac:picMk id="7" creationId="{A1CA00F5-A121-7D41-BCC8-32599689701B}"/>
          </ac:picMkLst>
        </pc:picChg>
      </pc:sldChg>
      <pc:sldChg chg="addSp modSp add replId">
        <pc:chgData name="Joaquin Gaw" userId="S::18065@my.sanctamaria.school.nz::ea8ed697-e161-4793-87f4-b508619df552" providerId="AD" clId="Web-{0986C7B8-0CE8-5592-1F0B-13814D805CF5}" dt="2024-07-12T07:36:56.636" v="220" actId="20577"/>
        <pc:sldMkLst>
          <pc:docMk/>
          <pc:sldMk cId="30326074" sldId="304"/>
        </pc:sldMkLst>
        <pc:spChg chg="mod">
          <ac:chgData name="Joaquin Gaw" userId="S::18065@my.sanctamaria.school.nz::ea8ed697-e161-4793-87f4-b508619df552" providerId="AD" clId="Web-{0986C7B8-0CE8-5592-1F0B-13814D805CF5}" dt="2024-07-12T07:36:10.353" v="207" actId="20577"/>
          <ac:spMkLst>
            <pc:docMk/>
            <pc:sldMk cId="30326074" sldId="304"/>
            <ac:spMk id="2" creationId="{00000000-0000-0000-0000-000000000000}"/>
          </ac:spMkLst>
        </pc:spChg>
        <pc:spChg chg="add mod">
          <ac:chgData name="Joaquin Gaw" userId="S::18065@my.sanctamaria.school.nz::ea8ed697-e161-4793-87f4-b508619df552" providerId="AD" clId="Web-{0986C7B8-0CE8-5592-1F0B-13814D805CF5}" dt="2024-07-12T07:36:56.636" v="220" actId="20577"/>
          <ac:spMkLst>
            <pc:docMk/>
            <pc:sldMk cId="30326074" sldId="304"/>
            <ac:spMk id="5" creationId="{18B0407C-833E-42AC-AC1E-986B7E28693F}"/>
          </ac:spMkLst>
        </pc:spChg>
      </pc:sldChg>
      <pc:sldChg chg="addSp modSp add replId">
        <pc:chgData name="Joaquin Gaw" userId="S::18065@my.sanctamaria.school.nz::ea8ed697-e161-4793-87f4-b508619df552" providerId="AD" clId="Web-{0986C7B8-0CE8-5592-1F0B-13814D805CF5}" dt="2024-07-12T07:37:01.543" v="222" actId="20577"/>
        <pc:sldMkLst>
          <pc:docMk/>
          <pc:sldMk cId="708835750" sldId="305"/>
        </pc:sldMkLst>
        <pc:spChg chg="mod">
          <ac:chgData name="Joaquin Gaw" userId="S::18065@my.sanctamaria.school.nz::ea8ed697-e161-4793-87f4-b508619df552" providerId="AD" clId="Web-{0986C7B8-0CE8-5592-1F0B-13814D805CF5}" dt="2024-07-12T07:36:18.682" v="211" actId="20577"/>
          <ac:spMkLst>
            <pc:docMk/>
            <pc:sldMk cId="708835750" sldId="305"/>
            <ac:spMk id="2" creationId="{00000000-0000-0000-0000-000000000000}"/>
          </ac:spMkLst>
        </pc:spChg>
        <pc:spChg chg="add mod">
          <ac:chgData name="Joaquin Gaw" userId="S::18065@my.sanctamaria.school.nz::ea8ed697-e161-4793-87f4-b508619df552" providerId="AD" clId="Web-{0986C7B8-0CE8-5592-1F0B-13814D805CF5}" dt="2024-07-12T07:37:01.543" v="222" actId="20577"/>
          <ac:spMkLst>
            <pc:docMk/>
            <pc:sldMk cId="708835750" sldId="305"/>
            <ac:spMk id="5" creationId="{DFD144AC-69EA-E129-98BA-E642E7A11B3C}"/>
          </ac:spMkLst>
        </pc:spChg>
      </pc:sldChg>
    </pc:docChg>
  </pc:docChgLst>
  <pc:docChgLst>
    <pc:chgData name="Joaquin Gaw" userId="S::18065@my.sanctamaria.school.nz::ea8ed697-e161-4793-87f4-b508619df552" providerId="AD" clId="Web-{00F7DBC5-EC1F-2088-798D-C26F3D4D8F1F}"/>
    <pc:docChg chg="modSld">
      <pc:chgData name="Joaquin Gaw" userId="S::18065@my.sanctamaria.school.nz::ea8ed697-e161-4793-87f4-b508619df552" providerId="AD" clId="Web-{00F7DBC5-EC1F-2088-798D-C26F3D4D8F1F}" dt="2024-05-25T05:51:16.894" v="18" actId="20577"/>
      <pc:docMkLst>
        <pc:docMk/>
      </pc:docMkLst>
      <pc:sldChg chg="modSp">
        <pc:chgData name="Joaquin Gaw" userId="S::18065@my.sanctamaria.school.nz::ea8ed697-e161-4793-87f4-b508619df552" providerId="AD" clId="Web-{00F7DBC5-EC1F-2088-798D-C26F3D4D8F1F}" dt="2024-05-25T05:50:53.609" v="9" actId="20577"/>
        <pc:sldMkLst>
          <pc:docMk/>
          <pc:sldMk cId="1451040387" sldId="256"/>
        </pc:sldMkLst>
        <pc:spChg chg="mod">
          <ac:chgData name="Joaquin Gaw" userId="S::18065@my.sanctamaria.school.nz::ea8ed697-e161-4793-87f4-b508619df552" providerId="AD" clId="Web-{00F7DBC5-EC1F-2088-798D-C26F3D4D8F1F}" dt="2024-05-25T05:50:53.609" v="9" actId="20577"/>
          <ac:spMkLst>
            <pc:docMk/>
            <pc:sldMk cId="1451040387" sldId="256"/>
            <ac:spMk id="2" creationId="{00000000-0000-0000-0000-000000000000}"/>
          </ac:spMkLst>
        </pc:spChg>
      </pc:sldChg>
      <pc:sldChg chg="modSp">
        <pc:chgData name="Joaquin Gaw" userId="S::18065@my.sanctamaria.school.nz::ea8ed697-e161-4793-87f4-b508619df552" providerId="AD" clId="Web-{00F7DBC5-EC1F-2088-798D-C26F3D4D8F1F}" dt="2024-05-25T05:51:16.894" v="18" actId="20577"/>
        <pc:sldMkLst>
          <pc:docMk/>
          <pc:sldMk cId="4179150339" sldId="270"/>
        </pc:sldMkLst>
        <pc:spChg chg="mod">
          <ac:chgData name="Joaquin Gaw" userId="S::18065@my.sanctamaria.school.nz::ea8ed697-e161-4793-87f4-b508619df552" providerId="AD" clId="Web-{00F7DBC5-EC1F-2088-798D-C26F3D4D8F1F}" dt="2024-05-25T05:51:16.894" v="18" actId="20577"/>
          <ac:spMkLst>
            <pc:docMk/>
            <pc:sldMk cId="4179150339" sldId="270"/>
            <ac:spMk id="2" creationId="{00000000-0000-0000-0000-000000000000}"/>
          </ac:spMkLst>
        </pc:spChg>
      </pc:sldChg>
    </pc:docChg>
  </pc:docChgLst>
  <pc:docChgLst>
    <pc:chgData name="Joaquin Gaw" userId="S::18065@my.sanctamaria.school.nz::ea8ed697-e161-4793-87f4-b508619df552" providerId="AD" clId="Web-{01486195-8CDB-5E6D-F040-7194D4EE54EB}"/>
    <pc:docChg chg="modSld">
      <pc:chgData name="Joaquin Gaw" userId="S::18065@my.sanctamaria.school.nz::ea8ed697-e161-4793-87f4-b508619df552" providerId="AD" clId="Web-{01486195-8CDB-5E6D-F040-7194D4EE54EB}" dt="2024-06-18T22:45:08.589" v="430" actId="20577"/>
      <pc:docMkLst>
        <pc:docMk/>
      </pc:docMkLst>
      <pc:sldChg chg="addSp delSp modSp">
        <pc:chgData name="Joaquin Gaw" userId="S::18065@my.sanctamaria.school.nz::ea8ed697-e161-4793-87f4-b508619df552" providerId="AD" clId="Web-{01486195-8CDB-5E6D-F040-7194D4EE54EB}" dt="2024-06-18T22:36:06.514" v="111" actId="20577"/>
        <pc:sldMkLst>
          <pc:docMk/>
          <pc:sldMk cId="4265713020" sldId="278"/>
        </pc:sldMkLst>
        <pc:spChg chg="mod">
          <ac:chgData name="Joaquin Gaw" userId="S::18065@my.sanctamaria.school.nz::ea8ed697-e161-4793-87f4-b508619df552" providerId="AD" clId="Web-{01486195-8CDB-5E6D-F040-7194D4EE54EB}" dt="2024-06-18T22:36:06.514" v="111" actId="20577"/>
          <ac:spMkLst>
            <pc:docMk/>
            <pc:sldMk cId="4265713020" sldId="278"/>
            <ac:spMk id="3" creationId="{3D07CEE0-AFD6-4A11-A1C8-0B47F7E844D7}"/>
          </ac:spMkLst>
        </pc:spChg>
        <pc:picChg chg="add del">
          <ac:chgData name="Joaquin Gaw" userId="S::18065@my.sanctamaria.school.nz::ea8ed697-e161-4793-87f4-b508619df552" providerId="AD" clId="Web-{01486195-8CDB-5E6D-F040-7194D4EE54EB}" dt="2024-06-18T22:35:54.530" v="94"/>
          <ac:picMkLst>
            <pc:docMk/>
            <pc:sldMk cId="4265713020" sldId="278"/>
            <ac:picMk id="4" creationId="{C1601F02-FA0C-438E-1836-73C8FD35C079}"/>
          </ac:picMkLst>
        </pc:picChg>
      </pc:sldChg>
      <pc:sldChg chg="modSp">
        <pc:chgData name="Joaquin Gaw" userId="S::18065@my.sanctamaria.school.nz::ea8ed697-e161-4793-87f4-b508619df552" providerId="AD" clId="Web-{01486195-8CDB-5E6D-F040-7194D4EE54EB}" dt="2024-06-18T22:37:54.517" v="216" actId="20577"/>
        <pc:sldMkLst>
          <pc:docMk/>
          <pc:sldMk cId="4117868110" sldId="288"/>
        </pc:sldMkLst>
        <pc:spChg chg="mod">
          <ac:chgData name="Joaquin Gaw" userId="S::18065@my.sanctamaria.school.nz::ea8ed697-e161-4793-87f4-b508619df552" providerId="AD" clId="Web-{01486195-8CDB-5E6D-F040-7194D4EE54EB}" dt="2024-06-18T22:37:54.517" v="216" actId="20577"/>
          <ac:spMkLst>
            <pc:docMk/>
            <pc:sldMk cId="4117868110" sldId="288"/>
            <ac:spMk id="3" creationId="{1445B374-01F9-2098-B1C0-B5C133FDD0CE}"/>
          </ac:spMkLst>
        </pc:spChg>
      </pc:sldChg>
      <pc:sldChg chg="modSp">
        <pc:chgData name="Joaquin Gaw" userId="S::18065@my.sanctamaria.school.nz::ea8ed697-e161-4793-87f4-b508619df552" providerId="AD" clId="Web-{01486195-8CDB-5E6D-F040-7194D4EE54EB}" dt="2024-06-18T22:43:49.025" v="364" actId="20577"/>
        <pc:sldMkLst>
          <pc:docMk/>
          <pc:sldMk cId="2301089809" sldId="289"/>
        </pc:sldMkLst>
        <pc:spChg chg="mod">
          <ac:chgData name="Joaquin Gaw" userId="S::18065@my.sanctamaria.school.nz::ea8ed697-e161-4793-87f4-b508619df552" providerId="AD" clId="Web-{01486195-8CDB-5E6D-F040-7194D4EE54EB}" dt="2024-06-18T22:43:49.025" v="364" actId="20577"/>
          <ac:spMkLst>
            <pc:docMk/>
            <pc:sldMk cId="2301089809" sldId="289"/>
            <ac:spMk id="3" creationId="{00000000-0000-0000-0000-000000000000}"/>
          </ac:spMkLst>
        </pc:spChg>
      </pc:sldChg>
      <pc:sldChg chg="modSp">
        <pc:chgData name="Joaquin Gaw" userId="S::18065@my.sanctamaria.school.nz::ea8ed697-e161-4793-87f4-b508619df552" providerId="AD" clId="Web-{01486195-8CDB-5E6D-F040-7194D4EE54EB}" dt="2024-06-18T22:45:08.589" v="430" actId="20577"/>
        <pc:sldMkLst>
          <pc:docMk/>
          <pc:sldMk cId="3014670760" sldId="290"/>
        </pc:sldMkLst>
        <pc:spChg chg="mod">
          <ac:chgData name="Joaquin Gaw" userId="S::18065@my.sanctamaria.school.nz::ea8ed697-e161-4793-87f4-b508619df552" providerId="AD" clId="Web-{01486195-8CDB-5E6D-F040-7194D4EE54EB}" dt="2024-06-18T22:45:08.589" v="430" actId="20577"/>
          <ac:spMkLst>
            <pc:docMk/>
            <pc:sldMk cId="3014670760" sldId="290"/>
            <ac:spMk id="3" creationId="{00000000-0000-0000-0000-000000000000}"/>
          </ac:spMkLst>
        </pc:spChg>
      </pc:sldChg>
    </pc:docChg>
  </pc:docChgLst>
  <pc:docChgLst>
    <pc:chgData name="Joaquin Gaw" userId="S::18065@my.sanctamaria.school.nz::ea8ed697-e161-4793-87f4-b508619df552" providerId="AD" clId="Web-{4FB3A123-88D7-A19C-CD6A-67C4F74F7D78}"/>
    <pc:docChg chg="modSld">
      <pc:chgData name="Joaquin Gaw" userId="S::18065@my.sanctamaria.school.nz::ea8ed697-e161-4793-87f4-b508619df552" providerId="AD" clId="Web-{4FB3A123-88D7-A19C-CD6A-67C4F74F7D78}" dt="2024-06-20T12:42:05.847" v="438" actId="20577"/>
      <pc:docMkLst>
        <pc:docMk/>
      </pc:docMkLst>
      <pc:sldChg chg="modSp">
        <pc:chgData name="Joaquin Gaw" userId="S::18065@my.sanctamaria.school.nz::ea8ed697-e161-4793-87f4-b508619df552" providerId="AD" clId="Web-{4FB3A123-88D7-A19C-CD6A-67C4F74F7D78}" dt="2024-06-20T12:42:05.847" v="438" actId="20577"/>
        <pc:sldMkLst>
          <pc:docMk/>
          <pc:sldMk cId="202757184" sldId="277"/>
        </pc:sldMkLst>
        <pc:spChg chg="mod">
          <ac:chgData name="Joaquin Gaw" userId="S::18065@my.sanctamaria.school.nz::ea8ed697-e161-4793-87f4-b508619df552" providerId="AD" clId="Web-{4FB3A123-88D7-A19C-CD6A-67C4F74F7D78}" dt="2024-06-20T12:42:05.847" v="438" actId="20577"/>
          <ac:spMkLst>
            <pc:docMk/>
            <pc:sldMk cId="202757184" sldId="277"/>
            <ac:spMk id="5" creationId="{DFD0BA14-E329-C081-960B-DFBBB9DC1905}"/>
          </ac:spMkLst>
        </pc:spChg>
      </pc:sldChg>
      <pc:sldChg chg="modSp">
        <pc:chgData name="Joaquin Gaw" userId="S::18065@my.sanctamaria.school.nz::ea8ed697-e161-4793-87f4-b508619df552" providerId="AD" clId="Web-{4FB3A123-88D7-A19C-CD6A-67C4F74F7D78}" dt="2024-06-20T12:42:01.285" v="437" actId="20577"/>
        <pc:sldMkLst>
          <pc:docMk/>
          <pc:sldMk cId="2205955768" sldId="298"/>
        </pc:sldMkLst>
        <pc:spChg chg="mod">
          <ac:chgData name="Joaquin Gaw" userId="S::18065@my.sanctamaria.school.nz::ea8ed697-e161-4793-87f4-b508619df552" providerId="AD" clId="Web-{4FB3A123-88D7-A19C-CD6A-67C4F74F7D78}" dt="2024-06-20T12:42:01.285" v="437" actId="20577"/>
          <ac:spMkLst>
            <pc:docMk/>
            <pc:sldMk cId="2205955768" sldId="298"/>
            <ac:spMk id="5" creationId="{DFD0BA14-E329-C081-960B-DFBBB9DC1905}"/>
          </ac:spMkLst>
        </pc:spChg>
      </pc:sldChg>
    </pc:docChg>
  </pc:docChgLst>
  <pc:docChgLst>
    <pc:chgData name="Mark Glasse" userId="4001b6f1-9796-4fe4-a857-9145db2b6168" providerId="ADAL" clId="{895F963A-849A-467C-B9A4-1C340C39CF85}"/>
    <pc:docChg chg="undo custSel addSld delSld modSld sldOrd">
      <pc:chgData name="Mark Glasse" userId="4001b6f1-9796-4fe4-a857-9145db2b6168" providerId="ADAL" clId="{895F963A-849A-467C-B9A4-1C340C39CF85}" dt="2023-05-21T22:55:55.370" v="745" actId="115"/>
      <pc:docMkLst>
        <pc:docMk/>
      </pc:docMkLst>
      <pc:sldChg chg="delSp mod">
        <pc:chgData name="Mark Glasse" userId="4001b6f1-9796-4fe4-a857-9145db2b6168" providerId="ADAL" clId="{895F963A-849A-467C-B9A4-1C340C39CF85}" dt="2023-05-21T22:12:59.703" v="0" actId="478"/>
        <pc:sldMkLst>
          <pc:docMk/>
          <pc:sldMk cId="1451040387" sldId="256"/>
        </pc:sldMkLst>
        <pc:spChg chg="del">
          <ac:chgData name="Mark Glasse" userId="4001b6f1-9796-4fe4-a857-9145db2b6168" providerId="ADAL" clId="{895F963A-849A-467C-B9A4-1C340C39CF85}" dt="2023-05-21T22:12:59.703" v="0" actId="478"/>
          <ac:spMkLst>
            <pc:docMk/>
            <pc:sldMk cId="1451040387" sldId="256"/>
            <ac:spMk id="3" creationId="{00000000-0000-0000-0000-000000000000}"/>
          </ac:spMkLst>
        </pc:spChg>
      </pc:sldChg>
      <pc:sldChg chg="del">
        <pc:chgData name="Mark Glasse" userId="4001b6f1-9796-4fe4-a857-9145db2b6168" providerId="ADAL" clId="{895F963A-849A-467C-B9A4-1C340C39CF85}" dt="2023-05-21T22:49:32.908" v="564" actId="2696"/>
        <pc:sldMkLst>
          <pc:docMk/>
          <pc:sldMk cId="3193827104" sldId="260"/>
        </pc:sldMkLst>
      </pc:sldChg>
      <pc:sldChg chg="modSp del mod">
        <pc:chgData name="Mark Glasse" userId="4001b6f1-9796-4fe4-a857-9145db2b6168" providerId="ADAL" clId="{895F963A-849A-467C-B9A4-1C340C39CF85}" dt="2023-05-21T22:32:29.353" v="376" actId="2696"/>
        <pc:sldMkLst>
          <pc:docMk/>
          <pc:sldMk cId="3787823451" sldId="262"/>
        </pc:sldMkLst>
        <pc:spChg chg="mod">
          <ac:chgData name="Mark Glasse" userId="4001b6f1-9796-4fe4-a857-9145db2b6168" providerId="ADAL" clId="{895F963A-849A-467C-B9A4-1C340C39CF85}" dt="2023-05-21T22:23:30.485" v="308" actId="20577"/>
          <ac:spMkLst>
            <pc:docMk/>
            <pc:sldMk cId="3787823451" sldId="262"/>
            <ac:spMk id="3" creationId="{00000000-0000-0000-0000-000000000000}"/>
          </ac:spMkLst>
        </pc:spChg>
      </pc:sldChg>
      <pc:sldChg chg="modSp mod ord">
        <pc:chgData name="Mark Glasse" userId="4001b6f1-9796-4fe4-a857-9145db2b6168" providerId="ADAL" clId="{895F963A-849A-467C-B9A4-1C340C39CF85}" dt="2023-05-21T22:52:47.633" v="580" actId="21"/>
        <pc:sldMkLst>
          <pc:docMk/>
          <pc:sldMk cId="895423612" sldId="264"/>
        </pc:sldMkLst>
        <pc:spChg chg="mod">
          <ac:chgData name="Mark Glasse" userId="4001b6f1-9796-4fe4-a857-9145db2b6168" providerId="ADAL" clId="{895F963A-849A-467C-B9A4-1C340C39CF85}" dt="2023-05-21T22:52:47.633" v="580" actId="21"/>
          <ac:spMkLst>
            <pc:docMk/>
            <pc:sldMk cId="895423612" sldId="264"/>
            <ac:spMk id="3" creationId="{00000000-0000-0000-0000-000000000000}"/>
          </ac:spMkLst>
        </pc:spChg>
      </pc:sldChg>
      <pc:sldChg chg="ord">
        <pc:chgData name="Mark Glasse" userId="4001b6f1-9796-4fe4-a857-9145db2b6168" providerId="ADAL" clId="{895F963A-849A-467C-B9A4-1C340C39CF85}" dt="2023-05-21T22:26:20.301" v="313"/>
        <pc:sldMkLst>
          <pc:docMk/>
          <pc:sldMk cId="559411755" sldId="265"/>
        </pc:sldMkLst>
      </pc:sldChg>
      <pc:sldChg chg="modSp mod">
        <pc:chgData name="Mark Glasse" userId="4001b6f1-9796-4fe4-a857-9145db2b6168" providerId="ADAL" clId="{895F963A-849A-467C-B9A4-1C340C39CF85}" dt="2023-05-21T22:23:47.036" v="309" actId="20577"/>
        <pc:sldMkLst>
          <pc:docMk/>
          <pc:sldMk cId="2873264670" sldId="271"/>
        </pc:sldMkLst>
        <pc:spChg chg="mod">
          <ac:chgData name="Mark Glasse" userId="4001b6f1-9796-4fe4-a857-9145db2b6168" providerId="ADAL" clId="{895F963A-849A-467C-B9A4-1C340C39CF85}" dt="2023-05-21T22:23:47.036" v="309" actId="20577"/>
          <ac:spMkLst>
            <pc:docMk/>
            <pc:sldMk cId="2873264670" sldId="271"/>
            <ac:spMk id="3" creationId="{00000000-0000-0000-0000-000000000000}"/>
          </ac:spMkLst>
        </pc:spChg>
      </pc:sldChg>
      <pc:sldChg chg="modSp mod ord">
        <pc:chgData name="Mark Glasse" userId="4001b6f1-9796-4fe4-a857-9145db2b6168" providerId="ADAL" clId="{895F963A-849A-467C-B9A4-1C340C39CF85}" dt="2023-05-21T22:34:29.058" v="534" actId="20577"/>
        <pc:sldMkLst>
          <pc:docMk/>
          <pc:sldMk cId="140956991" sldId="272"/>
        </pc:sldMkLst>
        <pc:spChg chg="mod">
          <ac:chgData name="Mark Glasse" userId="4001b6f1-9796-4fe4-a857-9145db2b6168" providerId="ADAL" clId="{895F963A-849A-467C-B9A4-1C340C39CF85}" dt="2023-05-21T22:32:58.093" v="382" actId="14100"/>
          <ac:spMkLst>
            <pc:docMk/>
            <pc:sldMk cId="140956991" sldId="272"/>
            <ac:spMk id="2" creationId="{00000000-0000-0000-0000-000000000000}"/>
          </ac:spMkLst>
        </pc:spChg>
        <pc:spChg chg="mod">
          <ac:chgData name="Mark Glasse" userId="4001b6f1-9796-4fe4-a857-9145db2b6168" providerId="ADAL" clId="{895F963A-849A-467C-B9A4-1C340C39CF85}" dt="2023-05-21T22:34:29.058" v="534" actId="20577"/>
          <ac:spMkLst>
            <pc:docMk/>
            <pc:sldMk cId="140956991" sldId="272"/>
            <ac:spMk id="3" creationId="{00000000-0000-0000-0000-000000000000}"/>
          </ac:spMkLst>
        </pc:spChg>
      </pc:sldChg>
      <pc:sldChg chg="modSp new mod ord">
        <pc:chgData name="Mark Glasse" userId="4001b6f1-9796-4fe4-a857-9145db2b6168" providerId="ADAL" clId="{895F963A-849A-467C-B9A4-1C340C39CF85}" dt="2023-05-21T22:14:58.720" v="74" actId="20577"/>
        <pc:sldMkLst>
          <pc:docMk/>
          <pc:sldMk cId="4265713020" sldId="278"/>
        </pc:sldMkLst>
        <pc:spChg chg="mod">
          <ac:chgData name="Mark Glasse" userId="4001b6f1-9796-4fe4-a857-9145db2b6168" providerId="ADAL" clId="{895F963A-849A-467C-B9A4-1C340C39CF85}" dt="2023-05-21T22:14:42.680" v="32" actId="20577"/>
          <ac:spMkLst>
            <pc:docMk/>
            <pc:sldMk cId="4265713020" sldId="278"/>
            <ac:spMk id="2" creationId="{6CD09A84-FA8A-9EBA-C732-E1E1D2D9E81D}"/>
          </ac:spMkLst>
        </pc:spChg>
        <pc:spChg chg="mod">
          <ac:chgData name="Mark Glasse" userId="4001b6f1-9796-4fe4-a857-9145db2b6168" providerId="ADAL" clId="{895F963A-849A-467C-B9A4-1C340C39CF85}" dt="2023-05-21T22:14:58.720" v="74" actId="20577"/>
          <ac:spMkLst>
            <pc:docMk/>
            <pc:sldMk cId="4265713020" sldId="278"/>
            <ac:spMk id="3" creationId="{3D07CEE0-AFD6-4A11-A1C8-0B47F7E844D7}"/>
          </ac:spMkLst>
        </pc:spChg>
      </pc:sldChg>
      <pc:sldChg chg="modSp new mod ord">
        <pc:chgData name="Mark Glasse" userId="4001b6f1-9796-4fe4-a857-9145db2b6168" providerId="ADAL" clId="{895F963A-849A-467C-B9A4-1C340C39CF85}" dt="2023-05-21T22:22:42.052" v="289" actId="20577"/>
        <pc:sldMkLst>
          <pc:docMk/>
          <pc:sldMk cId="1772023908" sldId="279"/>
        </pc:sldMkLst>
        <pc:spChg chg="mod">
          <ac:chgData name="Mark Glasse" userId="4001b6f1-9796-4fe4-a857-9145db2b6168" providerId="ADAL" clId="{895F963A-849A-467C-B9A4-1C340C39CF85}" dt="2023-05-21T22:18:31.894" v="99" actId="20577"/>
          <ac:spMkLst>
            <pc:docMk/>
            <pc:sldMk cId="1772023908" sldId="279"/>
            <ac:spMk id="2" creationId="{AFF829F3-AE19-CC44-635D-6E007C732CE5}"/>
          </ac:spMkLst>
        </pc:spChg>
        <pc:spChg chg="mod">
          <ac:chgData name="Mark Glasse" userId="4001b6f1-9796-4fe4-a857-9145db2b6168" providerId="ADAL" clId="{895F963A-849A-467C-B9A4-1C340C39CF85}" dt="2023-05-21T22:22:42.052" v="289" actId="20577"/>
          <ac:spMkLst>
            <pc:docMk/>
            <pc:sldMk cId="1772023908" sldId="279"/>
            <ac:spMk id="3" creationId="{5F197BEC-6339-24DF-441D-E468082D4F84}"/>
          </ac:spMkLst>
        </pc:spChg>
      </pc:sldChg>
      <pc:sldChg chg="modSp add mod">
        <pc:chgData name="Mark Glasse" userId="4001b6f1-9796-4fe4-a857-9145db2b6168" providerId="ADAL" clId="{895F963A-849A-467C-B9A4-1C340C39CF85}" dt="2023-05-21T22:22:58.076" v="293" actId="20577"/>
        <pc:sldMkLst>
          <pc:docMk/>
          <pc:sldMk cId="1347273260" sldId="280"/>
        </pc:sldMkLst>
        <pc:spChg chg="mod">
          <ac:chgData name="Mark Glasse" userId="4001b6f1-9796-4fe4-a857-9145db2b6168" providerId="ADAL" clId="{895F963A-849A-467C-B9A4-1C340C39CF85}" dt="2023-05-21T22:22:58.076" v="293" actId="20577"/>
          <ac:spMkLst>
            <pc:docMk/>
            <pc:sldMk cId="1347273260" sldId="280"/>
            <ac:spMk id="3" creationId="{5F197BEC-6339-24DF-441D-E468082D4F84}"/>
          </ac:spMkLst>
        </pc:spChg>
      </pc:sldChg>
      <pc:sldChg chg="modSp add mod">
        <pc:chgData name="Mark Glasse" userId="4001b6f1-9796-4fe4-a857-9145db2b6168" providerId="ADAL" clId="{895F963A-849A-467C-B9A4-1C340C39CF85}" dt="2023-05-21T22:23:02.278" v="295" actId="20577"/>
        <pc:sldMkLst>
          <pc:docMk/>
          <pc:sldMk cId="3884377122" sldId="281"/>
        </pc:sldMkLst>
        <pc:spChg chg="mod">
          <ac:chgData name="Mark Glasse" userId="4001b6f1-9796-4fe4-a857-9145db2b6168" providerId="ADAL" clId="{895F963A-849A-467C-B9A4-1C340C39CF85}" dt="2023-05-21T22:23:02.278" v="295" actId="20577"/>
          <ac:spMkLst>
            <pc:docMk/>
            <pc:sldMk cId="3884377122" sldId="281"/>
            <ac:spMk id="3" creationId="{5F197BEC-6339-24DF-441D-E468082D4F84}"/>
          </ac:spMkLst>
        </pc:spChg>
      </pc:sldChg>
      <pc:sldChg chg="addSp delSp modSp add mod">
        <pc:chgData name="Mark Glasse" userId="4001b6f1-9796-4fe4-a857-9145db2b6168" providerId="ADAL" clId="{895F963A-849A-467C-B9A4-1C340C39CF85}" dt="2023-05-21T22:42:54.673" v="539"/>
        <pc:sldMkLst>
          <pc:docMk/>
          <pc:sldMk cId="3828989773" sldId="282"/>
        </pc:sldMkLst>
        <pc:spChg chg="mod">
          <ac:chgData name="Mark Glasse" userId="4001b6f1-9796-4fe4-a857-9145db2b6168" providerId="ADAL" clId="{895F963A-849A-467C-B9A4-1C340C39CF85}" dt="2023-05-21T22:42:54.673" v="539"/>
          <ac:spMkLst>
            <pc:docMk/>
            <pc:sldMk cId="3828989773" sldId="282"/>
            <ac:spMk id="2" creationId="{AFF829F3-AE19-CC44-635D-6E007C732CE5}"/>
          </ac:spMkLst>
        </pc:spChg>
        <pc:spChg chg="mod">
          <ac:chgData name="Mark Glasse" userId="4001b6f1-9796-4fe4-a857-9145db2b6168" providerId="ADAL" clId="{895F963A-849A-467C-B9A4-1C340C39CF85}" dt="2023-05-21T22:29:21.631" v="367" actId="20577"/>
          <ac:spMkLst>
            <pc:docMk/>
            <pc:sldMk cId="3828989773" sldId="282"/>
            <ac:spMk id="3" creationId="{5F197BEC-6339-24DF-441D-E468082D4F84}"/>
          </ac:spMkLst>
        </pc:spChg>
        <pc:picChg chg="add mod">
          <ac:chgData name="Mark Glasse" userId="4001b6f1-9796-4fe4-a857-9145db2b6168" providerId="ADAL" clId="{895F963A-849A-467C-B9A4-1C340C39CF85}" dt="2023-05-21T22:32:16.883" v="375" actId="14100"/>
          <ac:picMkLst>
            <pc:docMk/>
            <pc:sldMk cId="3828989773" sldId="282"/>
            <ac:picMk id="5" creationId="{1541B78A-6618-CB39-5910-D121E6C380B1}"/>
          </ac:picMkLst>
        </pc:picChg>
        <pc:picChg chg="add del">
          <ac:chgData name="Mark Glasse" userId="4001b6f1-9796-4fe4-a857-9145db2b6168" providerId="ADAL" clId="{895F963A-849A-467C-B9A4-1C340C39CF85}" dt="2023-05-21T22:42:46.695" v="538" actId="22"/>
          <ac:picMkLst>
            <pc:docMk/>
            <pc:sldMk cId="3828989773" sldId="282"/>
            <ac:picMk id="7" creationId="{1A82BBF2-1F63-8857-5AD3-78D62A6E8603}"/>
          </ac:picMkLst>
        </pc:picChg>
      </pc:sldChg>
      <pc:sldChg chg="modSp add mod">
        <pc:chgData name="Mark Glasse" userId="4001b6f1-9796-4fe4-a857-9145db2b6168" providerId="ADAL" clId="{895F963A-849A-467C-B9A4-1C340C39CF85}" dt="2023-05-21T22:45:09.519" v="563" actId="20577"/>
        <pc:sldMkLst>
          <pc:docMk/>
          <pc:sldMk cId="1865976428" sldId="283"/>
        </pc:sldMkLst>
        <pc:spChg chg="mod">
          <ac:chgData name="Mark Glasse" userId="4001b6f1-9796-4fe4-a857-9145db2b6168" providerId="ADAL" clId="{895F963A-849A-467C-B9A4-1C340C39CF85}" dt="2023-05-21T22:44:59.793" v="556" actId="313"/>
          <ac:spMkLst>
            <pc:docMk/>
            <pc:sldMk cId="1865976428" sldId="283"/>
            <ac:spMk id="2" creationId="{00000000-0000-0000-0000-000000000000}"/>
          </ac:spMkLst>
        </pc:spChg>
        <pc:spChg chg="mod">
          <ac:chgData name="Mark Glasse" userId="4001b6f1-9796-4fe4-a857-9145db2b6168" providerId="ADAL" clId="{895F963A-849A-467C-B9A4-1C340C39CF85}" dt="2023-05-21T22:45:09.519" v="563" actId="20577"/>
          <ac:spMkLst>
            <pc:docMk/>
            <pc:sldMk cId="1865976428" sldId="283"/>
            <ac:spMk id="3" creationId="{00000000-0000-0000-0000-000000000000}"/>
          </ac:spMkLst>
        </pc:spChg>
      </pc:sldChg>
      <pc:sldChg chg="modSp new mod">
        <pc:chgData name="Mark Glasse" userId="4001b6f1-9796-4fe4-a857-9145db2b6168" providerId="ADAL" clId="{895F963A-849A-467C-B9A4-1C340C39CF85}" dt="2023-05-21T22:53:08.928" v="596" actId="20577"/>
        <pc:sldMkLst>
          <pc:docMk/>
          <pc:sldMk cId="4259607718" sldId="284"/>
        </pc:sldMkLst>
        <pc:spChg chg="mod">
          <ac:chgData name="Mark Glasse" userId="4001b6f1-9796-4fe4-a857-9145db2b6168" providerId="ADAL" clId="{895F963A-849A-467C-B9A4-1C340C39CF85}" dt="2023-05-21T22:52:04.218" v="570"/>
          <ac:spMkLst>
            <pc:docMk/>
            <pc:sldMk cId="4259607718" sldId="284"/>
            <ac:spMk id="2" creationId="{6A5C3744-1F2E-E5C9-2732-15F962E3DA24}"/>
          </ac:spMkLst>
        </pc:spChg>
        <pc:spChg chg="mod">
          <ac:chgData name="Mark Glasse" userId="4001b6f1-9796-4fe4-a857-9145db2b6168" providerId="ADAL" clId="{895F963A-849A-467C-B9A4-1C340C39CF85}" dt="2023-05-21T22:53:08.928" v="596" actId="20577"/>
          <ac:spMkLst>
            <pc:docMk/>
            <pc:sldMk cId="4259607718" sldId="284"/>
            <ac:spMk id="3" creationId="{47F15771-73C1-0D33-A279-CED34E971D7E}"/>
          </ac:spMkLst>
        </pc:spChg>
      </pc:sldChg>
      <pc:sldChg chg="modSp new mod">
        <pc:chgData name="Mark Glasse" userId="4001b6f1-9796-4fe4-a857-9145db2b6168" providerId="ADAL" clId="{895F963A-849A-467C-B9A4-1C340C39CF85}" dt="2023-05-21T22:53:50.331" v="620" actId="20577"/>
        <pc:sldMkLst>
          <pc:docMk/>
          <pc:sldMk cId="2068048871" sldId="285"/>
        </pc:sldMkLst>
        <pc:spChg chg="mod">
          <ac:chgData name="Mark Glasse" userId="4001b6f1-9796-4fe4-a857-9145db2b6168" providerId="ADAL" clId="{895F963A-849A-467C-B9A4-1C340C39CF85}" dt="2023-05-21T22:53:42.218" v="612" actId="20577"/>
          <ac:spMkLst>
            <pc:docMk/>
            <pc:sldMk cId="2068048871" sldId="285"/>
            <ac:spMk id="2" creationId="{EBE8F3B4-CC3D-4466-40E2-5BC28DD8DF66}"/>
          </ac:spMkLst>
        </pc:spChg>
        <pc:spChg chg="mod">
          <ac:chgData name="Mark Glasse" userId="4001b6f1-9796-4fe4-a857-9145db2b6168" providerId="ADAL" clId="{895F963A-849A-467C-B9A4-1C340C39CF85}" dt="2023-05-21T22:53:50.331" v="620" actId="20577"/>
          <ac:spMkLst>
            <pc:docMk/>
            <pc:sldMk cId="2068048871" sldId="285"/>
            <ac:spMk id="3" creationId="{5B68399D-040E-72E1-5BE1-82559BC616F7}"/>
          </ac:spMkLst>
        </pc:spChg>
      </pc:sldChg>
      <pc:sldChg chg="modSp add mod">
        <pc:chgData name="Mark Glasse" userId="4001b6f1-9796-4fe4-a857-9145db2b6168" providerId="ADAL" clId="{895F963A-849A-467C-B9A4-1C340C39CF85}" dt="2023-05-21T22:54:06.818" v="638" actId="20577"/>
        <pc:sldMkLst>
          <pc:docMk/>
          <pc:sldMk cId="4107252191" sldId="286"/>
        </pc:sldMkLst>
        <pc:spChg chg="mod">
          <ac:chgData name="Mark Glasse" userId="4001b6f1-9796-4fe4-a857-9145db2b6168" providerId="ADAL" clId="{895F963A-849A-467C-B9A4-1C340C39CF85}" dt="2023-05-21T22:54:06.818" v="638" actId="20577"/>
          <ac:spMkLst>
            <pc:docMk/>
            <pc:sldMk cId="4107252191" sldId="286"/>
            <ac:spMk id="3" creationId="{5B68399D-040E-72E1-5BE1-82559BC616F7}"/>
          </ac:spMkLst>
        </pc:spChg>
      </pc:sldChg>
      <pc:sldChg chg="modSp add mod">
        <pc:chgData name="Mark Glasse" userId="4001b6f1-9796-4fe4-a857-9145db2b6168" providerId="ADAL" clId="{895F963A-849A-467C-B9A4-1C340C39CF85}" dt="2023-05-21T22:55:55.370" v="745" actId="115"/>
        <pc:sldMkLst>
          <pc:docMk/>
          <pc:sldMk cId="2462060945" sldId="287"/>
        </pc:sldMkLst>
        <pc:spChg chg="mod">
          <ac:chgData name="Mark Glasse" userId="4001b6f1-9796-4fe4-a857-9145db2b6168" providerId="ADAL" clId="{895F963A-849A-467C-B9A4-1C340C39CF85}" dt="2023-05-21T22:55:55.370" v="745" actId="115"/>
          <ac:spMkLst>
            <pc:docMk/>
            <pc:sldMk cId="2462060945" sldId="287"/>
            <ac:spMk id="3" creationId="{5B68399D-040E-72E1-5BE1-82559BC616F7}"/>
          </ac:spMkLst>
        </pc:spChg>
      </pc:sldChg>
    </pc:docChg>
  </pc:docChgLst>
  <pc:docChgLst>
    <pc:chgData name="Joaquin Gaw" userId="S::18065@my.sanctamaria.school.nz::ea8ed697-e161-4793-87f4-b508619df552" providerId="AD" clId="Web-{28C54A3C-C714-8E18-44FE-F881F5A1FD8A}"/>
    <pc:docChg chg="delSld modSld">
      <pc:chgData name="Joaquin Gaw" userId="S::18065@my.sanctamaria.school.nz::ea8ed697-e161-4793-87f4-b508619df552" providerId="AD" clId="Web-{28C54A3C-C714-8E18-44FE-F881F5A1FD8A}" dt="2024-07-13T04:10:09.241" v="54" actId="20577"/>
      <pc:docMkLst>
        <pc:docMk/>
      </pc:docMkLst>
      <pc:sldChg chg="addSp delSp modSp">
        <pc:chgData name="Joaquin Gaw" userId="S::18065@my.sanctamaria.school.nz::ea8ed697-e161-4793-87f4-b508619df552" providerId="AD" clId="Web-{28C54A3C-C714-8E18-44FE-F881F5A1FD8A}" dt="2024-07-13T04:10:09.241" v="54" actId="20577"/>
        <pc:sldMkLst>
          <pc:docMk/>
          <pc:sldMk cId="2290261641" sldId="274"/>
        </pc:sldMkLst>
        <pc:spChg chg="mod">
          <ac:chgData name="Joaquin Gaw" userId="S::18065@my.sanctamaria.school.nz::ea8ed697-e161-4793-87f4-b508619df552" providerId="AD" clId="Web-{28C54A3C-C714-8E18-44FE-F881F5A1FD8A}" dt="2024-07-13T04:10:09.241" v="54" actId="20577"/>
          <ac:spMkLst>
            <pc:docMk/>
            <pc:sldMk cId="2290261641" sldId="274"/>
            <ac:spMk id="2" creationId="{00000000-0000-0000-0000-000000000000}"/>
          </ac:spMkLst>
        </pc:spChg>
        <pc:spChg chg="add del">
          <ac:chgData name="Joaquin Gaw" userId="S::18065@my.sanctamaria.school.nz::ea8ed697-e161-4793-87f4-b508619df552" providerId="AD" clId="Web-{28C54A3C-C714-8E18-44FE-F881F5A1FD8A}" dt="2024-07-13T04:10:00.318" v="49"/>
          <ac:spMkLst>
            <pc:docMk/>
            <pc:sldMk cId="2290261641" sldId="274"/>
            <ac:spMk id="12" creationId="{0CA0A754-EA42-ED4B-C812-350080505222}"/>
          </ac:spMkLst>
        </pc:spChg>
        <pc:inkChg chg="add del">
          <ac:chgData name="Joaquin Gaw" userId="S::18065@my.sanctamaria.school.nz::ea8ed697-e161-4793-87f4-b508619df552" providerId="AD" clId="Web-{28C54A3C-C714-8E18-44FE-F881F5A1FD8A}" dt="2024-07-13T04:10:06.756" v="53"/>
          <ac:inkMkLst>
            <pc:docMk/>
            <pc:sldMk cId="2290261641" sldId="274"/>
            <ac:inkMk id="4" creationId="{14A9FDE1-73D5-1A92-D13A-A2350348C9DA}"/>
          </ac:inkMkLst>
        </pc:inkChg>
        <pc:inkChg chg="add del">
          <ac:chgData name="Joaquin Gaw" userId="S::18065@my.sanctamaria.school.nz::ea8ed697-e161-4793-87f4-b508619df552" providerId="AD" clId="Web-{28C54A3C-C714-8E18-44FE-F881F5A1FD8A}" dt="2024-07-13T04:09:22.130" v="34"/>
          <ac:inkMkLst>
            <pc:docMk/>
            <pc:sldMk cId="2290261641" sldId="274"/>
            <ac:inkMk id="5" creationId="{65B3E3E7-9620-E5B0-4357-4207BEBA3ED5}"/>
          </ac:inkMkLst>
        </pc:inkChg>
        <pc:inkChg chg="add del">
          <ac:chgData name="Joaquin Gaw" userId="S::18065@my.sanctamaria.school.nz::ea8ed697-e161-4793-87f4-b508619df552" providerId="AD" clId="Web-{28C54A3C-C714-8E18-44FE-F881F5A1FD8A}" dt="2024-07-13T04:10:06.756" v="52"/>
          <ac:inkMkLst>
            <pc:docMk/>
            <pc:sldMk cId="2290261641" sldId="274"/>
            <ac:inkMk id="6" creationId="{9195462C-A75B-612C-4139-7CEE5B25AC21}"/>
          </ac:inkMkLst>
        </pc:inkChg>
        <pc:inkChg chg="add del">
          <ac:chgData name="Joaquin Gaw" userId="S::18065@my.sanctamaria.school.nz::ea8ed697-e161-4793-87f4-b508619df552" providerId="AD" clId="Web-{28C54A3C-C714-8E18-44FE-F881F5A1FD8A}" dt="2024-07-13T04:10:06.756" v="51"/>
          <ac:inkMkLst>
            <pc:docMk/>
            <pc:sldMk cId="2290261641" sldId="274"/>
            <ac:inkMk id="7" creationId="{0C6BDC8E-D162-00FD-7989-EE2B0F9BC47B}"/>
          </ac:inkMkLst>
        </pc:inkChg>
        <pc:inkChg chg="add del">
          <ac:chgData name="Joaquin Gaw" userId="S::18065@my.sanctamaria.school.nz::ea8ed697-e161-4793-87f4-b508619df552" providerId="AD" clId="Web-{28C54A3C-C714-8E18-44FE-F881F5A1FD8A}" dt="2024-07-13T04:09:36.490" v="44"/>
          <ac:inkMkLst>
            <pc:docMk/>
            <pc:sldMk cId="2290261641" sldId="274"/>
            <ac:inkMk id="8" creationId="{D2B5D0FF-62BB-52BA-F1DC-E9E216ED853A}"/>
          </ac:inkMkLst>
        </pc:inkChg>
        <pc:inkChg chg="add del">
          <ac:chgData name="Joaquin Gaw" userId="S::18065@my.sanctamaria.school.nz::ea8ed697-e161-4793-87f4-b508619df552" providerId="AD" clId="Web-{28C54A3C-C714-8E18-44FE-F881F5A1FD8A}" dt="2024-07-13T04:09:36.490" v="43"/>
          <ac:inkMkLst>
            <pc:docMk/>
            <pc:sldMk cId="2290261641" sldId="274"/>
            <ac:inkMk id="9" creationId="{F9260455-9641-3894-5392-29601183638B}"/>
          </ac:inkMkLst>
        </pc:inkChg>
        <pc:inkChg chg="add del">
          <ac:chgData name="Joaquin Gaw" userId="S::18065@my.sanctamaria.school.nz::ea8ed697-e161-4793-87f4-b508619df552" providerId="AD" clId="Web-{28C54A3C-C714-8E18-44FE-F881F5A1FD8A}" dt="2024-07-13T04:09:36.490" v="42"/>
          <ac:inkMkLst>
            <pc:docMk/>
            <pc:sldMk cId="2290261641" sldId="274"/>
            <ac:inkMk id="10" creationId="{17BA14A0-E2F2-B692-F601-E5A6881DEADA}"/>
          </ac:inkMkLst>
        </pc:inkChg>
        <pc:inkChg chg="add del">
          <ac:chgData name="Joaquin Gaw" userId="S::18065@my.sanctamaria.school.nz::ea8ed697-e161-4793-87f4-b508619df552" providerId="AD" clId="Web-{28C54A3C-C714-8E18-44FE-F881F5A1FD8A}" dt="2024-07-13T04:09:34.005" v="41"/>
          <ac:inkMkLst>
            <pc:docMk/>
            <pc:sldMk cId="2290261641" sldId="274"/>
            <ac:inkMk id="11" creationId="{7E6E83D2-7984-F761-D8C5-F7EDB54BA8AE}"/>
          </ac:inkMkLst>
        </pc:inkChg>
        <pc:inkChg chg="add del">
          <ac:chgData name="Joaquin Gaw" userId="S::18065@my.sanctamaria.school.nz::ea8ed697-e161-4793-87f4-b508619df552" providerId="AD" clId="Web-{28C54A3C-C714-8E18-44FE-F881F5A1FD8A}" dt="2024-07-13T04:09:59.100" v="48"/>
          <ac:inkMkLst>
            <pc:docMk/>
            <pc:sldMk cId="2290261641" sldId="274"/>
            <ac:inkMk id="13" creationId="{1C601A08-E3F3-FEE3-EC6A-7FA30E016B49}"/>
          </ac:inkMkLst>
        </pc:inkChg>
        <pc:inkChg chg="add del">
          <ac:chgData name="Joaquin Gaw" userId="S::18065@my.sanctamaria.school.nz::ea8ed697-e161-4793-87f4-b508619df552" providerId="AD" clId="Web-{28C54A3C-C714-8E18-44FE-F881F5A1FD8A}" dt="2024-07-13T04:10:02.428" v="50"/>
          <ac:inkMkLst>
            <pc:docMk/>
            <pc:sldMk cId="2290261641" sldId="274"/>
            <ac:inkMk id="14" creationId="{FC0F0139-AD7C-EA7A-38F5-22AD45637B89}"/>
          </ac:inkMkLst>
        </pc:inkChg>
      </pc:sldChg>
      <pc:sldChg chg="addSp">
        <pc:chgData name="Joaquin Gaw" userId="S::18065@my.sanctamaria.school.nz::ea8ed697-e161-4793-87f4-b508619df552" providerId="AD" clId="Web-{28C54A3C-C714-8E18-44FE-F881F5A1FD8A}" dt="2024-07-13T04:08:50.300" v="29"/>
        <pc:sldMkLst>
          <pc:docMk/>
          <pc:sldMk cId="4107252191" sldId="286"/>
        </pc:sldMkLst>
        <pc:inkChg chg="add">
          <ac:chgData name="Joaquin Gaw" userId="S::18065@my.sanctamaria.school.nz::ea8ed697-e161-4793-87f4-b508619df552" providerId="AD" clId="Web-{28C54A3C-C714-8E18-44FE-F881F5A1FD8A}" dt="2024-07-13T04:08:34.347" v="16"/>
          <ac:inkMkLst>
            <pc:docMk/>
            <pc:sldMk cId="4107252191" sldId="286"/>
            <ac:inkMk id="6" creationId="{1FF187E6-3F87-D9C3-AECF-03908ABF8893}"/>
          </ac:inkMkLst>
        </pc:inkChg>
        <pc:inkChg chg="add">
          <ac:chgData name="Joaquin Gaw" userId="S::18065@my.sanctamaria.school.nz::ea8ed697-e161-4793-87f4-b508619df552" providerId="AD" clId="Web-{28C54A3C-C714-8E18-44FE-F881F5A1FD8A}" dt="2024-07-13T04:08:38.347" v="17"/>
          <ac:inkMkLst>
            <pc:docMk/>
            <pc:sldMk cId="4107252191" sldId="286"/>
            <ac:inkMk id="8" creationId="{FB452A1D-ADB9-46FB-10BA-498A479D8449}"/>
          </ac:inkMkLst>
        </pc:inkChg>
        <pc:inkChg chg="add">
          <ac:chgData name="Joaquin Gaw" userId="S::18065@my.sanctamaria.school.nz::ea8ed697-e161-4793-87f4-b508619df552" providerId="AD" clId="Web-{28C54A3C-C714-8E18-44FE-F881F5A1FD8A}" dt="2024-07-13T04:08:39.816" v="18"/>
          <ac:inkMkLst>
            <pc:docMk/>
            <pc:sldMk cId="4107252191" sldId="286"/>
            <ac:inkMk id="9" creationId="{9509814A-B6A5-88DE-4AF7-2C204B87A430}"/>
          </ac:inkMkLst>
        </pc:inkChg>
        <pc:inkChg chg="add">
          <ac:chgData name="Joaquin Gaw" userId="S::18065@my.sanctamaria.school.nz::ea8ed697-e161-4793-87f4-b508619df552" providerId="AD" clId="Web-{28C54A3C-C714-8E18-44FE-F881F5A1FD8A}" dt="2024-07-13T04:08:42.191" v="19"/>
          <ac:inkMkLst>
            <pc:docMk/>
            <pc:sldMk cId="4107252191" sldId="286"/>
            <ac:inkMk id="10" creationId="{36E3EED5-3CB4-F930-FE81-2E813A90E063}"/>
          </ac:inkMkLst>
        </pc:inkChg>
        <pc:inkChg chg="add">
          <ac:chgData name="Joaquin Gaw" userId="S::18065@my.sanctamaria.school.nz::ea8ed697-e161-4793-87f4-b508619df552" providerId="AD" clId="Web-{28C54A3C-C714-8E18-44FE-F881F5A1FD8A}" dt="2024-07-13T04:08:43.253" v="20"/>
          <ac:inkMkLst>
            <pc:docMk/>
            <pc:sldMk cId="4107252191" sldId="286"/>
            <ac:inkMk id="11" creationId="{FA5999FC-10A5-6602-86C5-0B3ABAB6E9F0}"/>
          </ac:inkMkLst>
        </pc:inkChg>
        <pc:inkChg chg="add">
          <ac:chgData name="Joaquin Gaw" userId="S::18065@my.sanctamaria.school.nz::ea8ed697-e161-4793-87f4-b508619df552" providerId="AD" clId="Web-{28C54A3C-C714-8E18-44FE-F881F5A1FD8A}" dt="2024-07-13T04:08:44.894" v="21"/>
          <ac:inkMkLst>
            <pc:docMk/>
            <pc:sldMk cId="4107252191" sldId="286"/>
            <ac:inkMk id="12" creationId="{EF3F54E2-12B6-7F55-7C22-6C19500E2746}"/>
          </ac:inkMkLst>
        </pc:inkChg>
        <pc:inkChg chg="add">
          <ac:chgData name="Joaquin Gaw" userId="S::18065@my.sanctamaria.school.nz::ea8ed697-e161-4793-87f4-b508619df552" providerId="AD" clId="Web-{28C54A3C-C714-8E18-44FE-F881F5A1FD8A}" dt="2024-07-13T04:08:46.316" v="22"/>
          <ac:inkMkLst>
            <pc:docMk/>
            <pc:sldMk cId="4107252191" sldId="286"/>
            <ac:inkMk id="13" creationId="{8481CD19-97D8-A9B1-F527-050B2DCC43BC}"/>
          </ac:inkMkLst>
        </pc:inkChg>
        <pc:inkChg chg="add">
          <ac:chgData name="Joaquin Gaw" userId="S::18065@my.sanctamaria.school.nz::ea8ed697-e161-4793-87f4-b508619df552" providerId="AD" clId="Web-{28C54A3C-C714-8E18-44FE-F881F5A1FD8A}" dt="2024-07-13T04:08:46.332" v="23"/>
          <ac:inkMkLst>
            <pc:docMk/>
            <pc:sldMk cId="4107252191" sldId="286"/>
            <ac:inkMk id="14" creationId="{0DDD30CD-05C5-FA54-ED4E-C2AE5AD5B31C}"/>
          </ac:inkMkLst>
        </pc:inkChg>
        <pc:inkChg chg="add">
          <ac:chgData name="Joaquin Gaw" userId="S::18065@my.sanctamaria.school.nz::ea8ed697-e161-4793-87f4-b508619df552" providerId="AD" clId="Web-{28C54A3C-C714-8E18-44FE-F881F5A1FD8A}" dt="2024-07-13T04:08:47.160" v="24"/>
          <ac:inkMkLst>
            <pc:docMk/>
            <pc:sldMk cId="4107252191" sldId="286"/>
            <ac:inkMk id="15" creationId="{3BF12FB8-7A1A-4319-577C-70B3DFE96B9D}"/>
          </ac:inkMkLst>
        </pc:inkChg>
        <pc:inkChg chg="add">
          <ac:chgData name="Joaquin Gaw" userId="S::18065@my.sanctamaria.school.nz::ea8ed697-e161-4793-87f4-b508619df552" providerId="AD" clId="Web-{28C54A3C-C714-8E18-44FE-F881F5A1FD8A}" dt="2024-07-13T04:08:47.175" v="25"/>
          <ac:inkMkLst>
            <pc:docMk/>
            <pc:sldMk cId="4107252191" sldId="286"/>
            <ac:inkMk id="16" creationId="{198311A3-4C79-D888-72BC-825926350825}"/>
          </ac:inkMkLst>
        </pc:inkChg>
        <pc:inkChg chg="add">
          <ac:chgData name="Joaquin Gaw" userId="S::18065@my.sanctamaria.school.nz::ea8ed697-e161-4793-87f4-b508619df552" providerId="AD" clId="Web-{28C54A3C-C714-8E18-44FE-F881F5A1FD8A}" dt="2024-07-13T04:08:50.300" v="26"/>
          <ac:inkMkLst>
            <pc:docMk/>
            <pc:sldMk cId="4107252191" sldId="286"/>
            <ac:inkMk id="17" creationId="{3329D9CB-74C2-1B4D-B233-A039BFF02449}"/>
          </ac:inkMkLst>
        </pc:inkChg>
        <pc:inkChg chg="add">
          <ac:chgData name="Joaquin Gaw" userId="S::18065@my.sanctamaria.school.nz::ea8ed697-e161-4793-87f4-b508619df552" providerId="AD" clId="Web-{28C54A3C-C714-8E18-44FE-F881F5A1FD8A}" dt="2024-07-13T04:08:50.300" v="27"/>
          <ac:inkMkLst>
            <pc:docMk/>
            <pc:sldMk cId="4107252191" sldId="286"/>
            <ac:inkMk id="18" creationId="{23532B17-FBD6-4091-BF32-C9DFF904FFDA}"/>
          </ac:inkMkLst>
        </pc:inkChg>
        <pc:inkChg chg="add">
          <ac:chgData name="Joaquin Gaw" userId="S::18065@my.sanctamaria.school.nz::ea8ed697-e161-4793-87f4-b508619df552" providerId="AD" clId="Web-{28C54A3C-C714-8E18-44FE-F881F5A1FD8A}" dt="2024-07-13T04:08:50.300" v="28"/>
          <ac:inkMkLst>
            <pc:docMk/>
            <pc:sldMk cId="4107252191" sldId="286"/>
            <ac:inkMk id="19" creationId="{6B1B1B0A-EF3E-208B-F28E-DFEE684907E4}"/>
          </ac:inkMkLst>
        </pc:inkChg>
        <pc:inkChg chg="add">
          <ac:chgData name="Joaquin Gaw" userId="S::18065@my.sanctamaria.school.nz::ea8ed697-e161-4793-87f4-b508619df552" providerId="AD" clId="Web-{28C54A3C-C714-8E18-44FE-F881F5A1FD8A}" dt="2024-07-13T04:08:50.300" v="29"/>
          <ac:inkMkLst>
            <pc:docMk/>
            <pc:sldMk cId="4107252191" sldId="286"/>
            <ac:inkMk id="20" creationId="{4A6C2748-47D1-3AEE-716E-911E069440D1}"/>
          </ac:inkMkLst>
        </pc:inkChg>
      </pc:sldChg>
      <pc:sldChg chg="addSp delSp">
        <pc:chgData name="Joaquin Gaw" userId="S::18065@my.sanctamaria.school.nz::ea8ed697-e161-4793-87f4-b508619df552" providerId="AD" clId="Web-{28C54A3C-C714-8E18-44FE-F881F5A1FD8A}" dt="2024-07-13T04:08:25.376" v="15"/>
        <pc:sldMkLst>
          <pc:docMk/>
          <pc:sldMk cId="2182621195" sldId="294"/>
        </pc:sldMkLst>
        <pc:inkChg chg="add del">
          <ac:chgData name="Joaquin Gaw" userId="S::18065@my.sanctamaria.school.nz::ea8ed697-e161-4793-87f4-b508619df552" providerId="AD" clId="Web-{28C54A3C-C714-8E18-44FE-F881F5A1FD8A}" dt="2024-07-13T04:07:55.969" v="1"/>
          <ac:inkMkLst>
            <pc:docMk/>
            <pc:sldMk cId="2182621195" sldId="294"/>
            <ac:inkMk id="3" creationId="{978E8334-304E-EBF5-42F6-A69375FA30C9}"/>
          </ac:inkMkLst>
        </pc:inkChg>
        <pc:inkChg chg="add">
          <ac:chgData name="Joaquin Gaw" userId="S::18065@my.sanctamaria.school.nz::ea8ed697-e161-4793-87f4-b508619df552" providerId="AD" clId="Web-{28C54A3C-C714-8E18-44FE-F881F5A1FD8A}" dt="2024-07-13T04:08:05.516" v="2"/>
          <ac:inkMkLst>
            <pc:docMk/>
            <pc:sldMk cId="2182621195" sldId="294"/>
            <ac:inkMk id="5" creationId="{A8F59426-ECD0-4CE0-E01E-DBBC0C8A9EAF}"/>
          </ac:inkMkLst>
        </pc:inkChg>
        <pc:inkChg chg="add">
          <ac:chgData name="Joaquin Gaw" userId="S::18065@my.sanctamaria.school.nz::ea8ed697-e161-4793-87f4-b508619df552" providerId="AD" clId="Web-{28C54A3C-C714-8E18-44FE-F881F5A1FD8A}" dt="2024-07-13T04:08:11.345" v="3"/>
          <ac:inkMkLst>
            <pc:docMk/>
            <pc:sldMk cId="2182621195" sldId="294"/>
            <ac:inkMk id="10" creationId="{8F1CFB7C-7633-9FC3-7735-68820DAF873E}"/>
          </ac:inkMkLst>
        </pc:inkChg>
        <pc:inkChg chg="add">
          <ac:chgData name="Joaquin Gaw" userId="S::18065@my.sanctamaria.school.nz::ea8ed697-e161-4793-87f4-b508619df552" providerId="AD" clId="Web-{28C54A3C-C714-8E18-44FE-F881F5A1FD8A}" dt="2024-07-13T04:08:12.641" v="4"/>
          <ac:inkMkLst>
            <pc:docMk/>
            <pc:sldMk cId="2182621195" sldId="294"/>
            <ac:inkMk id="11" creationId="{EE07BE6E-62DA-5097-204A-E67AA60F268E}"/>
          </ac:inkMkLst>
        </pc:inkChg>
        <pc:inkChg chg="add">
          <ac:chgData name="Joaquin Gaw" userId="S::18065@my.sanctamaria.school.nz::ea8ed697-e161-4793-87f4-b508619df552" providerId="AD" clId="Web-{28C54A3C-C714-8E18-44FE-F881F5A1FD8A}" dt="2024-07-13T04:08:16.454" v="5"/>
          <ac:inkMkLst>
            <pc:docMk/>
            <pc:sldMk cId="2182621195" sldId="294"/>
            <ac:inkMk id="12" creationId="{587300B3-081A-4B0C-0C3A-F9E596D6E368}"/>
          </ac:inkMkLst>
        </pc:inkChg>
        <pc:inkChg chg="add">
          <ac:chgData name="Joaquin Gaw" userId="S::18065@my.sanctamaria.school.nz::ea8ed697-e161-4793-87f4-b508619df552" providerId="AD" clId="Web-{28C54A3C-C714-8E18-44FE-F881F5A1FD8A}" dt="2024-07-13T04:08:17.595" v="6"/>
          <ac:inkMkLst>
            <pc:docMk/>
            <pc:sldMk cId="2182621195" sldId="294"/>
            <ac:inkMk id="24" creationId="{2E3F2F9D-18A8-E12A-F98D-D3BF629D0348}"/>
          </ac:inkMkLst>
        </pc:inkChg>
        <pc:inkChg chg="add">
          <ac:chgData name="Joaquin Gaw" userId="S::18065@my.sanctamaria.school.nz::ea8ed697-e161-4793-87f4-b508619df552" providerId="AD" clId="Web-{28C54A3C-C714-8E18-44FE-F881F5A1FD8A}" dt="2024-07-13T04:08:19.345" v="7"/>
          <ac:inkMkLst>
            <pc:docMk/>
            <pc:sldMk cId="2182621195" sldId="294"/>
            <ac:inkMk id="25" creationId="{AB33C4F8-E6D7-DBA4-6DCB-B7E97DC7F040}"/>
          </ac:inkMkLst>
        </pc:inkChg>
        <pc:inkChg chg="add">
          <ac:chgData name="Joaquin Gaw" userId="S::18065@my.sanctamaria.school.nz::ea8ed697-e161-4793-87f4-b508619df552" providerId="AD" clId="Web-{28C54A3C-C714-8E18-44FE-F881F5A1FD8A}" dt="2024-07-13T04:08:20.923" v="8"/>
          <ac:inkMkLst>
            <pc:docMk/>
            <pc:sldMk cId="2182621195" sldId="294"/>
            <ac:inkMk id="26" creationId="{D8AE7F40-63A3-FC33-C74B-2A5FDBF4C6FF}"/>
          </ac:inkMkLst>
        </pc:inkChg>
        <pc:inkChg chg="add">
          <ac:chgData name="Joaquin Gaw" userId="S::18065@my.sanctamaria.school.nz::ea8ed697-e161-4793-87f4-b508619df552" providerId="AD" clId="Web-{28C54A3C-C714-8E18-44FE-F881F5A1FD8A}" dt="2024-07-13T04:08:20.939" v="9"/>
          <ac:inkMkLst>
            <pc:docMk/>
            <pc:sldMk cId="2182621195" sldId="294"/>
            <ac:inkMk id="27" creationId="{B3AE11DD-B4A4-8E58-75BB-61D677006260}"/>
          </ac:inkMkLst>
        </pc:inkChg>
        <pc:inkChg chg="add">
          <ac:chgData name="Joaquin Gaw" userId="S::18065@my.sanctamaria.school.nz::ea8ed697-e161-4793-87f4-b508619df552" providerId="AD" clId="Web-{28C54A3C-C714-8E18-44FE-F881F5A1FD8A}" dt="2024-07-13T04:08:22.376" v="10"/>
          <ac:inkMkLst>
            <pc:docMk/>
            <pc:sldMk cId="2182621195" sldId="294"/>
            <ac:inkMk id="28" creationId="{DB294A8B-3B6D-19DB-7871-DC40C4A32404}"/>
          </ac:inkMkLst>
        </pc:inkChg>
        <pc:inkChg chg="add">
          <ac:chgData name="Joaquin Gaw" userId="S::18065@my.sanctamaria.school.nz::ea8ed697-e161-4793-87f4-b508619df552" providerId="AD" clId="Web-{28C54A3C-C714-8E18-44FE-F881F5A1FD8A}" dt="2024-07-13T04:08:22.392" v="11"/>
          <ac:inkMkLst>
            <pc:docMk/>
            <pc:sldMk cId="2182621195" sldId="294"/>
            <ac:inkMk id="29" creationId="{C9B04C5B-0754-571E-68FD-49E3489AF77E}"/>
          </ac:inkMkLst>
        </pc:inkChg>
        <pc:inkChg chg="add">
          <ac:chgData name="Joaquin Gaw" userId="S::18065@my.sanctamaria.school.nz::ea8ed697-e161-4793-87f4-b508619df552" providerId="AD" clId="Web-{28C54A3C-C714-8E18-44FE-F881F5A1FD8A}" dt="2024-07-13T04:08:22.392" v="12"/>
          <ac:inkMkLst>
            <pc:docMk/>
            <pc:sldMk cId="2182621195" sldId="294"/>
            <ac:inkMk id="30" creationId="{576F089C-4A65-7DE6-C703-4EBAF488F797}"/>
          </ac:inkMkLst>
        </pc:inkChg>
        <pc:inkChg chg="add">
          <ac:chgData name="Joaquin Gaw" userId="S::18065@my.sanctamaria.school.nz::ea8ed697-e161-4793-87f4-b508619df552" providerId="AD" clId="Web-{28C54A3C-C714-8E18-44FE-F881F5A1FD8A}" dt="2024-07-13T04:08:23.001" v="13"/>
          <ac:inkMkLst>
            <pc:docMk/>
            <pc:sldMk cId="2182621195" sldId="294"/>
            <ac:inkMk id="31" creationId="{17D6903C-DDDE-3268-B4DD-7F1FB25DA41C}"/>
          </ac:inkMkLst>
        </pc:inkChg>
        <pc:inkChg chg="add">
          <ac:chgData name="Joaquin Gaw" userId="S::18065@my.sanctamaria.school.nz::ea8ed697-e161-4793-87f4-b508619df552" providerId="AD" clId="Web-{28C54A3C-C714-8E18-44FE-F881F5A1FD8A}" dt="2024-07-13T04:08:23.923" v="14"/>
          <ac:inkMkLst>
            <pc:docMk/>
            <pc:sldMk cId="2182621195" sldId="294"/>
            <ac:inkMk id="32" creationId="{225DB669-830F-EF55-5245-BDD0D096C0DF}"/>
          </ac:inkMkLst>
        </pc:inkChg>
        <pc:inkChg chg="add">
          <ac:chgData name="Joaquin Gaw" userId="S::18065@my.sanctamaria.school.nz::ea8ed697-e161-4793-87f4-b508619df552" providerId="AD" clId="Web-{28C54A3C-C714-8E18-44FE-F881F5A1FD8A}" dt="2024-07-13T04:08:25.376" v="15"/>
          <ac:inkMkLst>
            <pc:docMk/>
            <pc:sldMk cId="2182621195" sldId="294"/>
            <ac:inkMk id="33" creationId="{D2B4E02F-9648-B741-0066-210A4DAEA050}"/>
          </ac:inkMkLst>
        </pc:inkChg>
      </pc:sldChg>
      <pc:sldChg chg="del">
        <pc:chgData name="Joaquin Gaw" userId="S::18065@my.sanctamaria.school.nz::ea8ed697-e161-4793-87f4-b508619df552" providerId="AD" clId="Web-{28C54A3C-C714-8E18-44FE-F881F5A1FD8A}" dt="2024-07-13T04:09:16.301" v="30"/>
        <pc:sldMkLst>
          <pc:docMk/>
          <pc:sldMk cId="1157795215" sldId="300"/>
        </pc:sldMkLst>
      </pc:sldChg>
      <pc:sldChg chg="del">
        <pc:chgData name="Joaquin Gaw" userId="S::18065@my.sanctamaria.school.nz::ea8ed697-e161-4793-87f4-b508619df552" providerId="AD" clId="Web-{28C54A3C-C714-8E18-44FE-F881F5A1FD8A}" dt="2024-07-13T04:09:17.676" v="31"/>
        <pc:sldMkLst>
          <pc:docMk/>
          <pc:sldMk cId="4124574089" sldId="301"/>
        </pc:sldMkLst>
      </pc:sldChg>
    </pc:docChg>
  </pc:docChgLst>
  <pc:docChgLst>
    <pc:chgData name="Joaquin Gaw" userId="S::18065@my.sanctamaria.school.nz::ea8ed697-e161-4793-87f4-b508619df552" providerId="AD" clId="Web-{625041B4-9785-A28B-43B4-4A9BF0B1871C}"/>
    <pc:docChg chg="modSld">
      <pc:chgData name="Joaquin Gaw" userId="S::18065@my.sanctamaria.school.nz::ea8ed697-e161-4793-87f4-b508619df552" providerId="AD" clId="Web-{625041B4-9785-A28B-43B4-4A9BF0B1871C}" dt="2024-07-11T08:33:19.014" v="113" actId="20577"/>
      <pc:docMkLst>
        <pc:docMk/>
      </pc:docMkLst>
      <pc:sldChg chg="modSp">
        <pc:chgData name="Joaquin Gaw" userId="S::18065@my.sanctamaria.school.nz::ea8ed697-e161-4793-87f4-b508619df552" providerId="AD" clId="Web-{625041B4-9785-A28B-43B4-4A9BF0B1871C}" dt="2024-07-11T08:33:19.014" v="113" actId="20577"/>
        <pc:sldMkLst>
          <pc:docMk/>
          <pc:sldMk cId="1442379040" sldId="291"/>
        </pc:sldMkLst>
        <pc:spChg chg="mod">
          <ac:chgData name="Joaquin Gaw" userId="S::18065@my.sanctamaria.school.nz::ea8ed697-e161-4793-87f4-b508619df552" providerId="AD" clId="Web-{625041B4-9785-A28B-43B4-4A9BF0B1871C}" dt="2024-07-11T08:33:19.014" v="113" actId="20577"/>
          <ac:spMkLst>
            <pc:docMk/>
            <pc:sldMk cId="1442379040" sldId="291"/>
            <ac:spMk id="3" creationId="{00000000-0000-0000-0000-000000000000}"/>
          </ac:spMkLst>
        </pc:spChg>
        <pc:picChg chg="mod">
          <ac:chgData name="Joaquin Gaw" userId="S::18065@my.sanctamaria.school.nz::ea8ed697-e161-4793-87f4-b508619df552" providerId="AD" clId="Web-{625041B4-9785-A28B-43B4-4A9BF0B1871C}" dt="2024-07-11T08:31:34.073" v="73" actId="1076"/>
          <ac:picMkLst>
            <pc:docMk/>
            <pc:sldMk cId="1442379040" sldId="291"/>
            <ac:picMk id="6" creationId="{91D933D3-516F-9F3C-CD26-E5335A96B601}"/>
          </ac:picMkLst>
        </pc:picChg>
      </pc:sldChg>
    </pc:docChg>
  </pc:docChgLst>
  <pc:docChgLst>
    <pc:chgData name="Joaquin Gaw" userId="S::18065@my.sanctamaria.school.nz::ea8ed697-e161-4793-87f4-b508619df552" providerId="AD" clId="Web-{5A6F38CA-FA49-A200-EAAB-80952192B210}"/>
    <pc:docChg chg="modSld">
      <pc:chgData name="Joaquin Gaw" userId="S::18065@my.sanctamaria.school.nz::ea8ed697-e161-4793-87f4-b508619df552" providerId="AD" clId="Web-{5A6F38CA-FA49-A200-EAAB-80952192B210}" dt="2024-06-14T00:13:17.624" v="13" actId="1076"/>
      <pc:docMkLst>
        <pc:docMk/>
      </pc:docMkLst>
      <pc:sldChg chg="addSp delSp modSp">
        <pc:chgData name="Joaquin Gaw" userId="S::18065@my.sanctamaria.school.nz::ea8ed697-e161-4793-87f4-b508619df552" providerId="AD" clId="Web-{5A6F38CA-FA49-A200-EAAB-80952192B210}" dt="2024-06-14T00:13:17.624" v="13" actId="1076"/>
        <pc:sldMkLst>
          <pc:docMk/>
          <pc:sldMk cId="3780887099" sldId="257"/>
        </pc:sldMkLst>
        <pc:spChg chg="add del mod">
          <ac:chgData name="Joaquin Gaw" userId="S::18065@my.sanctamaria.school.nz::ea8ed697-e161-4793-87f4-b508619df552" providerId="AD" clId="Web-{5A6F38CA-FA49-A200-EAAB-80952192B210}" dt="2024-06-14T00:11:53.043" v="1"/>
          <ac:spMkLst>
            <pc:docMk/>
            <pc:sldMk cId="3780887099" sldId="257"/>
            <ac:spMk id="4" creationId="{9B7563A0-471B-0BB3-A506-39F73DDD936F}"/>
          </ac:spMkLst>
        </pc:spChg>
        <pc:spChg chg="add del mod">
          <ac:chgData name="Joaquin Gaw" userId="S::18065@my.sanctamaria.school.nz::ea8ed697-e161-4793-87f4-b508619df552" providerId="AD" clId="Web-{5A6F38CA-FA49-A200-EAAB-80952192B210}" dt="2024-06-14T00:13:04.233" v="10"/>
          <ac:spMkLst>
            <pc:docMk/>
            <pc:sldMk cId="3780887099" sldId="257"/>
            <ac:spMk id="9" creationId="{1ACF7D14-27E1-CD49-BA58-A8EBD3F3D3A8}"/>
          </ac:spMkLst>
        </pc:spChg>
        <pc:picChg chg="del">
          <ac:chgData name="Joaquin Gaw" userId="S::18065@my.sanctamaria.school.nz::ea8ed697-e161-4793-87f4-b508619df552" providerId="AD" clId="Web-{5A6F38CA-FA49-A200-EAAB-80952192B210}" dt="2024-06-14T00:11:49.684" v="0"/>
          <ac:picMkLst>
            <pc:docMk/>
            <pc:sldMk cId="3780887099" sldId="257"/>
            <ac:picMk id="5" creationId="{8C3080B6-0B8A-7915-6895-7378129A930E}"/>
          </ac:picMkLst>
        </pc:picChg>
        <pc:picChg chg="add del mod ord">
          <ac:chgData name="Joaquin Gaw" userId="S::18065@my.sanctamaria.school.nz::ea8ed697-e161-4793-87f4-b508619df552" providerId="AD" clId="Web-{5A6F38CA-FA49-A200-EAAB-80952192B210}" dt="2024-06-14T00:12:56.639" v="8"/>
          <ac:picMkLst>
            <pc:docMk/>
            <pc:sldMk cId="3780887099" sldId="257"/>
            <ac:picMk id="6" creationId="{5FBFC342-455A-0C9C-8ECC-FE56BF2BB288}"/>
          </ac:picMkLst>
        </pc:picChg>
        <pc:picChg chg="add mod">
          <ac:chgData name="Joaquin Gaw" userId="S::18065@my.sanctamaria.school.nz::ea8ed697-e161-4793-87f4-b508619df552" providerId="AD" clId="Web-{5A6F38CA-FA49-A200-EAAB-80952192B210}" dt="2024-06-14T00:13:17.624" v="13" actId="1076"/>
          <ac:picMkLst>
            <pc:docMk/>
            <pc:sldMk cId="3780887099" sldId="257"/>
            <ac:picMk id="7" creationId="{1E96E07E-8EAE-8573-530D-B0CFBF91ADB5}"/>
          </ac:picMkLst>
        </pc:picChg>
      </pc:sldChg>
    </pc:docChg>
  </pc:docChgLst>
  <pc:docChgLst>
    <pc:chgData clId="Web-{9ADB1919-97F5-02AD-ADA5-03EEBCBB0FA5}"/>
    <pc:docChg chg="sldOrd">
      <pc:chgData name="" userId="" providerId="" clId="Web-{9ADB1919-97F5-02AD-ADA5-03EEBCBB0FA5}" dt="2024-06-20T23:31:14.572" v="0"/>
      <pc:docMkLst>
        <pc:docMk/>
      </pc:docMkLst>
      <pc:sldChg chg="ord">
        <pc:chgData name="" userId="" providerId="" clId="Web-{9ADB1919-97F5-02AD-ADA5-03EEBCBB0FA5}" dt="2024-06-20T23:31:14.572" v="0"/>
        <pc:sldMkLst>
          <pc:docMk/>
          <pc:sldMk cId="3780887099" sldId="257"/>
        </pc:sldMkLst>
      </pc:sldChg>
    </pc:docChg>
  </pc:docChgLst>
  <pc:docChgLst>
    <pc:chgData name="Mark Glasse" userId="S::m.glasse@sanctamaria.school.nz::4001b6f1-9796-4fe4-a857-9145db2b6168" providerId="AD" clId="Web-{83C21C16-C25D-85BE-8425-B99F87DBEF17}"/>
    <pc:docChg chg="addSld modSld">
      <pc:chgData name="Mark Glasse" userId="S::m.glasse@sanctamaria.school.nz::4001b6f1-9796-4fe4-a857-9145db2b6168" providerId="AD" clId="Web-{83C21C16-C25D-85BE-8425-B99F87DBEF17}" dt="2023-05-22T22:41:10.511" v="49" actId="20577"/>
      <pc:docMkLst>
        <pc:docMk/>
      </pc:docMkLst>
      <pc:sldChg chg="addSp modSp">
        <pc:chgData name="Mark Glasse" userId="S::m.glasse@sanctamaria.school.nz::4001b6f1-9796-4fe4-a857-9145db2b6168" providerId="AD" clId="Web-{83C21C16-C25D-85BE-8425-B99F87DBEF17}" dt="2023-05-22T22:39:55.321" v="2" actId="14100"/>
        <pc:sldMkLst>
          <pc:docMk/>
          <pc:sldMk cId="4265713020" sldId="278"/>
        </pc:sldMkLst>
        <pc:picChg chg="add mod">
          <ac:chgData name="Mark Glasse" userId="S::m.glasse@sanctamaria.school.nz::4001b6f1-9796-4fe4-a857-9145db2b6168" providerId="AD" clId="Web-{83C21C16-C25D-85BE-8425-B99F87DBEF17}" dt="2023-05-22T22:39:55.321" v="2" actId="14100"/>
          <ac:picMkLst>
            <pc:docMk/>
            <pc:sldMk cId="4265713020" sldId="278"/>
            <ac:picMk id="4" creationId="{C1601F02-FA0C-438E-1836-73C8FD35C079}"/>
          </ac:picMkLst>
        </pc:picChg>
      </pc:sldChg>
      <pc:sldChg chg="modSp new">
        <pc:chgData name="Mark Glasse" userId="S::m.glasse@sanctamaria.school.nz::4001b6f1-9796-4fe4-a857-9145db2b6168" providerId="AD" clId="Web-{83C21C16-C25D-85BE-8425-B99F87DBEF17}" dt="2023-05-22T22:41:10.511" v="49" actId="20577"/>
        <pc:sldMkLst>
          <pc:docMk/>
          <pc:sldMk cId="4117868110" sldId="288"/>
        </pc:sldMkLst>
        <pc:spChg chg="mod">
          <ac:chgData name="Mark Glasse" userId="S::m.glasse@sanctamaria.school.nz::4001b6f1-9796-4fe4-a857-9145db2b6168" providerId="AD" clId="Web-{83C21C16-C25D-85BE-8425-B99F87DBEF17}" dt="2023-05-22T22:40:23.463" v="11" actId="20577"/>
          <ac:spMkLst>
            <pc:docMk/>
            <pc:sldMk cId="4117868110" sldId="288"/>
            <ac:spMk id="2" creationId="{EBACD572-53C2-1E0A-4112-051A1DCA8700}"/>
          </ac:spMkLst>
        </pc:spChg>
        <pc:spChg chg="mod">
          <ac:chgData name="Mark Glasse" userId="S::m.glasse@sanctamaria.school.nz::4001b6f1-9796-4fe4-a857-9145db2b6168" providerId="AD" clId="Web-{83C21C16-C25D-85BE-8425-B99F87DBEF17}" dt="2023-05-22T22:41:10.511" v="49" actId="20577"/>
          <ac:spMkLst>
            <pc:docMk/>
            <pc:sldMk cId="4117868110" sldId="288"/>
            <ac:spMk id="3" creationId="{1445B374-01F9-2098-B1C0-B5C133FDD0CE}"/>
          </ac:spMkLst>
        </pc:spChg>
      </pc:sldChg>
    </pc:docChg>
  </pc:docChgLst>
  <pc:docChgLst>
    <pc:chgData name="Joaquin Gaw" userId="S::18065@my.sanctamaria.school.nz::ea8ed697-e161-4793-87f4-b508619df552" providerId="AD" clId="Web-{F5617AEF-5EA2-16AF-DEE0-2EE4809BFF7A}"/>
    <pc:docChg chg="modSld">
      <pc:chgData name="Joaquin Gaw" userId="S::18065@my.sanctamaria.school.nz::ea8ed697-e161-4793-87f4-b508619df552" providerId="AD" clId="Web-{F5617AEF-5EA2-16AF-DEE0-2EE4809BFF7A}" dt="2024-07-02T00:10:26.164" v="51" actId="20577"/>
      <pc:docMkLst>
        <pc:docMk/>
      </pc:docMkLst>
      <pc:sldChg chg="modSp">
        <pc:chgData name="Joaquin Gaw" userId="S::18065@my.sanctamaria.school.nz::ea8ed697-e161-4793-87f4-b508619df552" providerId="AD" clId="Web-{F5617AEF-5EA2-16AF-DEE0-2EE4809BFF7A}" dt="2024-07-02T00:10:26.164" v="51" actId="20577"/>
        <pc:sldMkLst>
          <pc:docMk/>
          <pc:sldMk cId="3014670760" sldId="290"/>
        </pc:sldMkLst>
        <pc:spChg chg="mod">
          <ac:chgData name="Joaquin Gaw" userId="S::18065@my.sanctamaria.school.nz::ea8ed697-e161-4793-87f4-b508619df552" providerId="AD" clId="Web-{F5617AEF-5EA2-16AF-DEE0-2EE4809BFF7A}" dt="2024-07-02T00:10:26.164" v="51" actId="20577"/>
          <ac:spMkLst>
            <pc:docMk/>
            <pc:sldMk cId="3014670760" sldId="290"/>
            <ac:spMk id="3" creationId="{00000000-0000-0000-0000-000000000000}"/>
          </ac:spMkLst>
        </pc:spChg>
        <pc:picChg chg="mod">
          <ac:chgData name="Joaquin Gaw" userId="S::18065@my.sanctamaria.school.nz::ea8ed697-e161-4793-87f4-b508619df552" providerId="AD" clId="Web-{F5617AEF-5EA2-16AF-DEE0-2EE4809BFF7A}" dt="2024-07-02T00:10:23.945" v="50" actId="1076"/>
          <ac:picMkLst>
            <pc:docMk/>
            <pc:sldMk cId="3014670760" sldId="290"/>
            <ac:picMk id="4" creationId="{39150663-48EE-B564-C1EC-DEE5744C5444}"/>
          </ac:picMkLst>
        </pc:picChg>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3T06:50:11.820"/>
    </inkml:context>
    <inkml:brush xml:id="br0">
      <inkml:brushProperty name="width" value="0.1" units="cm"/>
      <inkml:brushProperty name="height" value="0.1" units="cm"/>
      <inkml:brushProperty name="color" value="#33CCFF"/>
    </inkml:brush>
  </inkml:definitions>
  <inkml:trace contextRef="#ctx0" brushRef="#br0">26194 14318 16383 0 0,'4'-5'0'0'0,"8"-1"0"0"0,5 0 0 0 0,4 1 0 0 0,5 2 0 0 0,1 1 0 0 0,2 1 0 0 0,0 0 0 0 0,0 1 0 0 0,-5-4 0 0 0,-2-2 0 0 0,1 0 0 0 0,0 1 0 0 0,2 2 0 0 0,0 1 0 0 0,2 1 0 0 0,0 0 0 0 0,1 1 0 0 0,0 1 0 0 0,-5-6 0 0 0,-1-1 0 0 0,0 0 0 0 0,1 2 0 0 0,2 0 0 0 0,1 2 0 0 0,0 1 0 0 0,2 0 0 0 0,0 1 0 0 0,0 1 0 0 0,0-1 0 0 0,0 0 0 0 0,0 0 0 0 0,0 1 0 0 0,0-1 0 0 0,0 0 0 0 0,0 0 0 0 0,0 0 0 0 0,-1 0 0 0 0,1 0 0 0 0,0 0 0 0 0,0 0 0 0 0,0 0 0 0 0,0 0 0 0 0,-1 0 0 0 0,1 0 0 0 0,0 0 0 0 0,0 0 0 0 0,0 0 0 0 0,0 0 0 0 0,0 0 0 0 0,-1 0 0 0 0,1 0 0 0 0,-5 0 0 0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3T06:50:11.829"/>
    </inkml:context>
    <inkml:brush xml:id="br0">
      <inkml:brushProperty name="width" value="0.1" units="cm"/>
      <inkml:brushProperty name="height" value="0.1" units="cm"/>
      <inkml:brushProperty name="color" value="#33CCFF"/>
    </inkml:brush>
  </inkml:definitions>
  <inkml:trace contextRef="#ctx0" brushRef="#br0">32755 13848 16383 0 0,'0'-5'0'0'0,"5"-1"0"0"0,6 0 0 0 0,1-4 0 0 0,4 0 0 0 0,-1-2 0 0 0,1-1 0 0 0,-2-1 0 0 0,2 0 0 0 0,-2-1 0 0 0,1 2 0 0 0,-2-2 0 0 0,2 1 0 0 0,-2 0 0 0 0,2 0 0 0 0,-2 0 0 0 0,-3 0 0 0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3T06:50:11.830"/>
    </inkml:context>
    <inkml:brush xml:id="br0">
      <inkml:brushProperty name="width" value="0.1" units="cm"/>
      <inkml:brushProperty name="height" value="0.1" units="cm"/>
      <inkml:brushProperty name="color" value="#33CCFF"/>
    </inkml:brush>
  </inkml:definitions>
  <inkml:trace contextRef="#ctx0" brushRef="#br0">32861 13811 16383 0 0,'0'5'0'0'0,"5"6"0"0"0,6 6 0 0 0,1 5 0 0 0,4-1 0 0 0,-2 0 0 0 0,3-3 0 0 0,-3-1 0 0 0,2-2 0 0 0,-2-4 0 0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3T06:50:11.831"/>
    </inkml:context>
    <inkml:brush xml:id="br0">
      <inkml:brushProperty name="width" value="0.1" units="cm"/>
      <inkml:brushProperty name="height" value="0.1" units="cm"/>
      <inkml:brushProperty name="color" value="#33CCFF"/>
    </inkml:brush>
  </inkml:definitions>
  <inkml:trace contextRef="#ctx0" brushRef="#br0">33183 12991 16383 0 0,'-5'5'0'0'0,"-1"6"0"0"0,0 6 0 0 0,-4 5 0 0 0,1 3 0 0 0,1 3 0 0 0,2 0 0 0 0,-3-4 0 0 0,0-1 0 0 0,3 0 0 0 0,0 1 0 0 0,3 1 0 0 0,2 1 0 0 0,0 1 0 0 0,1 0 0 0 0,0 1 0 0 0,0 0 0 0 0,1 0 0 0 0,-1 0 0 0 0,0 0 0 0 0,0 0 0 0 0,0 0 0 0 0,1 0 0 0 0,-1 0 0 0 0,0-1 0 0 0,0 1 0 0 0,-1 0 0 0 0,1 0 0 0 0,0 0 0 0 0,0 0 0 0 0,0 0 0 0 0,0-1 0 0 0,0 1 0 0 0,0 0 0 0 0,0 0 0 0 0,0 0 0 0 0,0 0 0 0 0,0-1 0 0 0,0 1 0 0 0,0 0 0 0 0,5-5 0 0 0,1-1 0 0 0,1 0 0 0 0,2-4 0 0 0,1-5 0 0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3T06:50:11.832"/>
    </inkml:context>
    <inkml:brush xml:id="br0">
      <inkml:brushProperty name="width" value="0.1" units="cm"/>
      <inkml:brushProperty name="height" value="0.1" units="cm"/>
      <inkml:brushProperty name="color" value="#33CCFF"/>
    </inkml:brush>
  </inkml:definitions>
  <inkml:trace contextRef="#ctx0" brushRef="#br0">33559 13600 16383 0 0,'-5'0'0'0'0,"-6"0"0"0"0,-6 0 0 0 0,0 4 0 0 0,-2 3 0 0 0,-2-1 0 0 0,2 3 0 0 0,-1 1 0 0 0,4 3 0 0 0,0-1 0 0 0,2 3 0 0 0,3 3 0 0 0,5 3 0 0 0,2 3 0 0 0,2 3 0 0 0,2 0 0 0 0,0 1 0 0 0,6-4 0 0 0,1-2 0 0 0,-1 1 0 0 0,4-5 0 0 0,5-4 0 0 0,4-5 0 0 0,5-4 0 0 0,1-3 0 0 0,3-2 0 0 0,0 0 0 0 0,1-1 0 0 0,0 0 0 0 0,-5-5 0 0 0,-2-1 0 0 0,-5-4 0 0 0,-5-5 0 0 0,-4-5 0 0 0,-4-3 0 0 0,-3-2 0 0 0,-1-2 0 0 0,-1 0 0 0 0,-5 3 0 0 0,-6 3 0 0 0,-5 4 0 0 0,-6 6 0 0 0,2 4 0 0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3T06:50:11.833"/>
    </inkml:context>
    <inkml:brush xml:id="br0">
      <inkml:brushProperty name="width" value="0.1" units="cm"/>
      <inkml:brushProperty name="height" value="0.1" units="cm"/>
      <inkml:brushProperty name="color" value="#33CCFF"/>
    </inkml:brush>
  </inkml:definitions>
  <inkml:trace contextRef="#ctx0" brushRef="#br0">34117 13626 16383 0 0,'-4'0'0'0'0,"-7"0"0"0"0,-6 0 0 0 0,-5 0 0 0 0,-4 0 0 0 0,-1 0 0 0 0,3 5 0 0 0,1 1 0 0 0,0 0 0 0 0,4 4 0 0 0,5 4 0 0 0,0 1 0 0 0,3 1 0 0 0,2 4 0 0 0,4 3 0 0 0,2 2 0 0 0,2 1 0 0 0,1 2 0 0 0,0 0 0 0 0,1 1 0 0 0,0-1 0 0 0,4-4 0 0 0,2-2 0 0 0,4-5 0 0 0,5-5 0 0 0,4-5 0 0 0,4-3 0 0 0,3-2 0 0 0,0-2 0 0 0,-3-6 0 0 0,-1-1 0 0 0,-5-5 0 0 0,-1 0 0 0 0,-3-3 0 0 0,1 2 0 0 0,-2-3 0 0 0,1-2 0 0 0,4-4 0 0 0,-3-2 0 0 0,-2-2 0 0 0,0 3 0 0 0,-1 1 0 0 0,-4 0 0 0 0,-2-2 0 0 0,-2-1 0 0 0,-3-1 0 0 0,0 9 0 0 0,-2 11 0 0 0,1 12 0 0 0,-1 10 0 0 0,1 6 0 0 0,4 1 0 0 0,2-1 0 0 0,0 3 0 0 0,-1 0 0 0 0,3-3 0 0 0,0-2 0 0 0,-1 2 0 0 0,3-3 0 0 0,0-1 0 0 0,-2 2 0 0 0,-2 2 0 0 0,2-3 0 0 0,1 1 0 0 0,-3 1 0 0 0,-1 2 0 0 0,-2 1 0 0 0,4-2 0 0 0,0-1 0 0 0,-1 0 0 0 0,-1 3 0 0 0,2-4 0 0 0,1-1 0 0 0,-1 2 0 0 0,-2 2 0 0 0,-1 2 0 0 0,-2 1 0 0 0,-2 1 0 0 0,5-4 0 0 0,1-2 0 0 0,0 2 0 0 0,-1 0 0 0 0,-2 2 0 0 0,-1 1 0 0 0,3-4 0 0 0,2-1 0 0 0,-1 1 0 0 0,-1 1 0 0 0,-2 2 0 0 0,-1 1 0 0 0,-1 0 0 0 0,-1 2 0 0 0,0 0 0 0 0,0 0 0 0 0,-1 0 0 0 0,1 0 0 0 0,0 0 0 0 0,0 0 0 0 0,0 0 0 0 0,0 0 0 0 0,0 0 0 0 0,-5-5 0 0 0,-1-1 0 0 0,-5 0 0 0 0,-5 1 0 0 0,0 1 0 0 0,-1-3 0 0 0,-4-5 0 0 0,-2-6 0 0 0,-2-4 0 0 0,-2-3 0 0 0,0-3 0 0 0,-2 0 0 0 0,1-1 0 0 0,0 0 0 0 0,-1 0 0 0 0,1 0 0 0 0,0 1 0 0 0,5-5 0 0 0,1-2 0 0 0,5 1 0 0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3T06:50:11.834"/>
    </inkml:context>
    <inkml:brush xml:id="br0">
      <inkml:brushProperty name="width" value="0.1" units="cm"/>
      <inkml:brushProperty name="height" value="0.1" units="cm"/>
      <inkml:brushProperty name="color" value="#33CCFF"/>
    </inkml:brush>
  </inkml:definitions>
  <inkml:trace contextRef="#ctx0" brushRef="#br0">15391 12700 16383 0 0,'5'0'0'0'0,"6"0"0"0"0,1 5 0 0 0,3 1 0 0 0,5 0 0 0 0,2-1 0 0 0,4-2 0 0 0,0-1 0 0 0,2 0 0 0 0,1-2 0 0 0,-1 0 0 0 0,1 0 0 0 0,-1 0 0 0 0,1-1 0 0 0,-1 1 0 0 0,0 0 0 0 0,-1 0 0 0 0,1 0 0 0 0,-5 5 0 0 0,-1 1 0 0 0,-5 5 0 0 0,-5 4 0 0 0,-5 6 0 0 0,-3 3 0 0 0,-2 2 0 0 0,-3 2 0 0 0,1 1 0 0 0,-1 0 0 0 0,0 0 0 0 0,0-1 0 0 0,0 1 0 0 0,1-1 0 0 0,0 0 0 0 0,0 0 0 0 0,0 0 0 0 0,0-1 0 0 0,0 1 0 0 0,0 0 0 0 0,0 0 0 0 0,0 0 0 0 0,0 0 0 0 0,0-1 0 0 0,0 1 0 0 0,0 0 0 0 0,0 0 0 0 0,0 0 0 0 0,0 0 0 0 0,0-1 0 0 0,0 1 0 0 0,0 0 0 0 0,0 0 0 0 0,0 0 0 0 0,0 4 0 0 0,0 3 0 0 0,0-2 0 0 0,0 0 0 0 0,0-2 0 0 0,0-1 0 0 0,0-1 0 0 0,0 0 0 0 0,0-1 0 0 0,0-1 0 0 0,0 1 0 0 0,0-1 0 0 0,0 1 0 0 0,0 0 0 0 0,0 0 0 0 0,0-1 0 0 0,0 1 0 0 0,0 0 0 0 0,0 0 0 0 0,0 0 0 0 0,0 0 0 0 0,0-1 0 0 0,0 1 0 0 0,0 0 0 0 0,0 0 0 0 0,0 0 0 0 0,0 0 0 0 0,0 0 0 0 0,0-1 0 0 0,0 1 0 0 0,0 0 0 0 0,0 0 0 0 0,0 0 0 0 0,0 0 0 0 0,0-1 0 0 0,0 1 0 0 0,0 0 0 0 0,0 0 0 0 0,0 0 0 0 0,0 0 0 0 0,0 0 0 0 0,0-1 0 0 0,0 1 0 0 0,0 0 0 0 0,0 0 0 0 0,0 0 0 0 0,0 0 0 0 0,0 0 0 0 0,0-1 0 0 0,0 1 0 0 0,0 0 0 0 0,0 0 0 0 0,0 0 0 0 0,0 0 0 0 0,0 0 0 0 0,0-1 0 0 0,0 1 0 0 0,0 0 0 0 0,0 0 0 0 0,0 0 0 0 0,0 0 0 0 0,0-1 0 0 0,-5 1 0 0 0,-1 0 0 0 0,0 0 0 0 0,1 0 0 0 0,2 0 0 0 0,1 0 0 0 0,0-1 0 0 0,2 1 0 0 0,0 0 0 0 0,0 0 0 0 0,1 0 0 0 0,-1 0 0 0 0,0 0 0 0 0,0-1 0 0 0,0 1 0 0 0,0 0 0 0 0,0 0 0 0 0,0 0 0 0 0,0 0 0 0 0,0-1 0 0 0,0 1 0 0 0,0 0 0 0 0,-4 0 0 0 0,-3 0 0 0 0,1 0 0 0 0,1 0 0 0 0,2-1 0 0 0,1 1 0 0 0,1 0 0 0 0,0 0 0 0 0,-4-5 0 0 0,-1-1 0 0 0,1 0 0 0 0,0 1 0 0 0,2 1 0 0 0,1 2 0 0 0,1 0 0 0 0,0 2 0 0 0,1 0 0 0 0,1 0 0 0 0,-1 0 0 0 0,0 0 0 0 0,-4-5 0 0 0,-3-1 0 0 0,1 0 0 0 0,2 1 0 0 0,0 1 0 0 0,2 2 0 0 0,1 1 0 0 0,-4-5 0 0 0,-2 0 0 0 0,2 0 0 0 0,0 1 0 0 0,2 2 0 0 0,1 1 0 0 0,-4-4 0 0 0,0-1 0 0 0,0 1 0 0 0,1 1 0 0 0,-3-3 0 0 0,0 0 0 0 0,-4-4 0 0 0,-4-4 0 0 0,0 0 0 0 0,-1-2 0 0 0,-3-2 0 0 0,-3-3 0 0 0,-2-2 0 0 0,-2-2 0 0 0,0 4 0 0 0,-1 1 0 0 0,-1 0 0 0 0,1-2 0 0 0,0-1 0 0 0,-1-1 0 0 0,1-1 0 0 0,0-1 0 0 0,0 0 0 0 0,1 0 0 0 0,-1 0 0 0 0,0-1 0 0 0,0 1 0 0 0,0 0 0 0 0,0 0 0 0 0,1 0 0 0 0,-1 0 0 0 0,5-5 0 0 0,1-1 0 0 0,5 0 0 0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3T06:50:11.835"/>
    </inkml:context>
    <inkml:brush xml:id="br0">
      <inkml:brushProperty name="width" value="0.1" units="cm"/>
      <inkml:brushProperty name="height" value="0.1" units="cm"/>
      <inkml:brushProperty name="color" value="#33CCFF"/>
    </inkml:brush>
  </inkml:definitions>
  <inkml:trace contextRef="#ctx0" brushRef="#br0">25400 6429 16383 0 0,'5'0'0'0'0,"6"0"0"0"0,6 5 0 0 0,5 1 0 0 0,3 5 0 0 0,2 0 0 0 0,2-1 0 0 0,0-3 0 0 0,-5 2 0 0 0,-1 0 0 0 0,0-2 0 0 0,0-2 0 0 0,2-2 0 0 0,-4 4 0 0 0,-1 0 0 0 0,2-1 0 0 0,1-2 0 0 0,1-1 0 0 0,2-1 0 0 0,-4 4 0 0 0,0 0 0 0 0,0 0 0 0 0,1-1 0 0 0,-3 2 0 0 0,0 2 0 0 0,0-2 0 0 0,3-2 0 0 0,2-2 0 0 0,-4 4 0 0 0,-5 5 0 0 0,-6 5 0 0 0,-3 5 0 0 0,-4 3 0 0 0,-3 2 0 0 0,0 1 0 0 0,4-4 0 0 0,1-1 0 0 0,0-1 0 0 0,-1 2 0 0 0,-1 1 0 0 0,-1 1 0 0 0,-1 1 0 0 0,4 0 0 0 0,1 1 0 0 0,0 0 0 0 0,-1 0 0 0 0,-2 0 0 0 0,-1 0 0 0 0,-1 0 0 0 0,4 0 0 0 0,1 0 0 0 0,0 0 0 0 0,-1 0 0 0 0,-2 0 0 0 0,-1 0 0 0 0,-1-1 0 0 0,4 1 0 0 0,1 0 0 0 0,0 0 0 0 0,-1 0 0 0 0,-2 0 0 0 0,-1-1 0 0 0,3-3 0 0 0,2-3 0 0 0,-1 1 0 0 0,-1 1 0 0 0,-2 1 0 0 0,3 2 0 0 0,2 6 0 0 0,-2 1 0 0 0,-1 1 0 0 0,-2 4 0 0 0,4 0 0 0 0,0-2 0 0 0,-1-2 0 0 0,-1-2 0 0 0,-2-2 0 0 0,-1-1 0 0 0,-1-1 0 0 0,4-1 0 0 0,1 1 0 0 0,-1-1 0 0 0,0 1 0 0 0,-2-1 0 0 0,-1 1 0 0 0,-1 0 0 0 0,4 4 0 0 0,1 2 0 0 0,0 0 0 0 0,-1-1 0 0 0,-2-2 0 0 0,-1-1 0 0 0,-1-1 0 0 0,4 0 0 0 0,1-2 0 0 0,0 1 0 0 0,-1 4 0 0 0,-2 7 0 0 0,-1 1 0 0 0,-1-1 0 0 0,-1-3 0 0 0,0-3 0 0 0,5-2 0 0 0,1-1 0 0 0,-1-2 0 0 0,0 0 0 0 0,-2 4 0 0 0,-1 1 0 0 0,0 1 0 0 0,-2-2 0 0 0,0-1 0 0 0,0-1 0 0 0,-1-1 0 0 0,1-1 0 0 0,0 0 0 0 0,5 0 0 0 0,1-1 0 0 0,0 1 0 0 0,-1 0 0 0 0,-2 4 0 0 0,-1 2 0 0 0,-1 0 0 0 0,0-2 0 0 0,-1 0 0 0 0,0-2 0 0 0,-1-1 0 0 0,1-1 0 0 0,0 0 0 0 0,0 0 0 0 0,4-1 0 0 0,3 1 0 0 0,-1-1 0 0 0,-2 1 0 0 0,0 5 0 0 0,-2 1 0 0 0,-1 0 0 0 0,4-2 0 0 0,2 0 0 0 0,-1-2 0 0 0,-2-1 0 0 0,-1-1 0 0 0,-1 0 0 0 0,-1 4 0 0 0,0 2 0 0 0,3 0 0 0 0,2-2 0 0 0,0-1 0 0 0,-1-1 0 0 0,-2-1 0 0 0,-1-1 0 0 0,-1 0 0 0 0,-1 0 0 0 0,0 4 0 0 0,5 2 0 0 0,1 0 0 0 0,0-2 0 0 0,-2-1 0 0 0,0-1 0 0 0,-2-1 0 0 0,-1 0 0 0 0,-1-1 0 0 0,0-1 0 0 0,5 1 0 0 0,1-1 0 0 0,0 1 0 0 0,-2 0 0 0 0,-1 0 0 0 0,0-1 0 0 0,-2 1 0 0 0,-1 0 0 0 0,0 0 0 0 0,0 0 0 0 0,0 4 0 0 0,-1 2 0 0 0,1 0 0 0 0,0-1 0 0 0,0-2 0 0 0,0-1 0 0 0,5-5 0 0 0,1-3 0 0 0,0-1 0 0 0,-1 2 0 0 0,-2 1 0 0 0,-1 2 0 0 0,-1 0 0 0 0,0 2 0 0 0,-1-1 0 0 0,0 1 0 0 0,-1 0 0 0 0,1 1 0 0 0,0-1 0 0 0,0 0 0 0 0,0 0 0 0 0,0-1 0 0 0,0 1 0 0 0,0 0 0 0 0,0 0 0 0 0,0 0 0 0 0,0 0 0 0 0,0 0 0 0 0,0-1 0 0 0,0 1 0 0 0,0 0 0 0 0,0 0 0 0 0,0 0 0 0 0,0 0 0 0 0,0 0 0 0 0,0-1 0 0 0,0 1 0 0 0,0 0 0 0 0,0 0 0 0 0,0 0 0 0 0,0 0 0 0 0,0-1 0 0 0,0 1 0 0 0,0 0 0 0 0,0 0 0 0 0,0 0 0 0 0,0 0 0 0 0,0 0 0 0 0,0-1 0 0 0,0 1 0 0 0,0 0 0 0 0,0 0 0 0 0,0 0 0 0 0,0 0 0 0 0,0 0 0 0 0,0-1 0 0 0,0 1 0 0 0,0 0 0 0 0,0 0 0 0 0,0 0 0 0 0,0 0 0 0 0,0 0 0 0 0,0-1 0 0 0,0 1 0 0 0,0 0 0 0 0,0 0 0 0 0,0 0 0 0 0,0 0 0 0 0,0-1 0 0 0,0 1 0 0 0,0 0 0 0 0,0 0 0 0 0,0 0 0 0 0,0 0 0 0 0,0 0 0 0 0,0-1 0 0 0,0 1 0 0 0,0 0 0 0 0,0 0 0 0 0,0 0 0 0 0,0 0 0 0 0,0 0 0 0 0,0-1 0 0 0,0 1 0 0 0,0 0 0 0 0,-5-5 0 0 0,-1-1 0 0 0,0 0 0 0 0,1 1 0 0 0,1 1 0 0 0,2 2 0 0 0,1 0 0 0 0,1 2 0 0 0,-5-5 0 0 0,-1-1 0 0 0,0 0 0 0 0,2 1 0 0 0,0 2 0 0 0,-2-4 0 0 0,-2-1 0 0 0,2 2 0 0 0,-4-4 0 0 0,-4-4 0 0 0,0-1 0 0 0,-3-1 0 0 0,-2-4 0 0 0,-4-3 0 0 0,-2-2 0 0 0,-1-1 0 0 0,3 3 0 0 0,1 0 0 0 0,0 1 0 0 0,-2-2 0 0 0,-1-1 0 0 0,-1-1 0 0 0,-1-1 0 0 0,-1-1 0 0 0,1 0 0 0 0,-1 0 0 0 0,-1 0 0 0 0,1-1 0 0 0,0 1 0 0 0,0 0 0 0 0,0 0 0 0 0,0 0 0 0 0,1 0 0 0 0,-1 0 0 0 0,0 0 0 0 0,0 0 0 0 0,0 0 0 0 0,0 0 0 0 0,1 0 0 0 0,-1 0 0 0 0,0 0 0 0 0,5 5 0 0 0,1 1 0 0 0,0 0 0 0 0,-1-1 0 0 0,-1-2 0 0 0,-2-1 0 0 0,4 0 0 0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3T06:50:11.836"/>
    </inkml:context>
    <inkml:brush xml:id="br0">
      <inkml:brushProperty name="width" value="0.1" units="cm"/>
      <inkml:brushProperty name="height" value="0.1" units="cm"/>
      <inkml:brushProperty name="color" value="#33CCFF"/>
    </inkml:brush>
  </inkml:definitions>
  <inkml:trace contextRef="#ctx0" brushRef="#br0">17036 15108 16383 0 0,'0'4'0'0'0,"-4"3"0"0"0,-3 3 0 0 0,1 6 0 0 0,-3 0 0 0 0,-1 2 0 0 0,-3-2 0 0 0,1 0 0 0 0,-3-1 0 0 0,2 0 0 0 0,-2-1 0 0 0,1 1 0 0 0,-1-2 0 0 0,2 1 0 0 0,-2-1 0 0 0,2 2 0 0 0,-2 3 0 0 0,-3 3 0 0 0,-3-2 0 0 0,2 0 0 0 0,0 3 0 0 0,-3-4 0 0 0,4 1 0 0 0,-1-4 0 0 0,4 2 0 0 0,-2-4 0 0 0,4 2 0 0 0,-2-2 0 0 0,2 1 0 0 0,-2 4 0 0 0,-2-2 0 0 0,1 1 0 0 0,3 3 0 0 0,4 3 0 0 0,4 1 0 0 0,7-2 0 0 0,8-6 0 0 0,3 0 0 0 0,3-4 0 0 0,4 2 0 0 0,3-2 0 0 0,3 2 0 0 0,1-2 0 0 0,-3 3 0 0 0,-2-3 0 0 0,1-2 0 0 0,-4 2 0 0 0,-1-2 0 0 0,2 3 0 0 0,2-1 0 0 0,-2 2 0 0 0,-1-2 0 0 0,-3 3 0 0 0,1-2 0 0 0,1-3 0 0 0,-1 2 0 0 0,0-2 0 0 0,-2 3 0 0 0,1-1 0 0 0,2-3 0 0 0,-1 2 0 0 0,0 0 0 0 0,-2 1 0 0 0,1 0 0 0 0,-2-2 0 0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3T06:50:11.837"/>
    </inkml:context>
    <inkml:brush xml:id="br0">
      <inkml:brushProperty name="width" value="0.1" units="cm"/>
      <inkml:brushProperty name="height" value="0.1" units="cm"/>
      <inkml:brushProperty name="color" value="#33CCFF"/>
    </inkml:brush>
  </inkml:definitions>
  <inkml:trace contextRef="#ctx0" brushRef="#br0">16616 15717 16383 0 0,'5'0'0'0'0,"6"0"0"0"0,6 0 0 0 0,5 0 0 0 0,3 0 0 0 0,2 0 0 0 0,2 0 0 0 0,0 0 0 0 0,-5 4 0 0 0,-1 3 0 0 0,-1-1 0 0 0,2-2 0 0 0,1 0 0 0 0,0-2 0 0 0,2-1 0 0 0,1 0 0 0 0,-5 3 0 0 0,-2 2 0 0 0,1 0 0 0 0,2-1 0 0 0,0-2 0 0 0,2-1 0 0 0,1-1 0 0 0,0-1 0 0 0,1 0 0 0 0,0 0 0 0 0,0 0 0 0 0,0 0 0 0 0,0-1 0 0 0,0 1 0 0 0,0 0 0 0 0,0 0 0 0 0,0 0 0 0 0,0 0 0 0 0,0 0 0 0 0,0 0 0 0 0,-5 5 0 0 0,-2 1 0 0 0,1 0 0 0 0,1-1 0 0 0,2-1 0 0 0,0-2 0 0 0,2-1 0 0 0,0-1 0 0 0,1 0 0 0 0,0 0 0 0 0,0 0 0 0 0,1 0 0 0 0,-1-1 0 0 0,0 1 0 0 0,0 0 0 0 0,-1 0 0 0 0,1 0 0 0 0,0 0 0 0 0,0 0 0 0 0,5 0 0 0 0,1 0 0 0 0,0 0 0 0 0,-2 0 0 0 0,0 0 0 0 0,2 0 0 0 0,2 0 0 0 0,-2 0 0 0 0,-1 0 0 0 0,-2 0 0 0 0,-2 0 0 0 0,0 0 0 0 0,-1 0 0 0 0,0 0 0 0 0,0 0 0 0 0,-1 0 0 0 0,1 0 0 0 0,-1 0 0 0 0,1 0 0 0 0,0 0 0 0 0,0 0 0 0 0,-1 0 0 0 0,1 0 0 0 0,0 0 0 0 0,0 0 0 0 0,5 0 0 0 0,1 0 0 0 0,0 0 0 0 0,-2 0 0 0 0,0 0 0 0 0,-2 0 0 0 0,-1 0 0 0 0,-1 0 0 0 0,0 0 0 0 0,-1 0 0 0 0,1 0 0 0 0,0 0 0 0 0,-1 0 0 0 0,1 0 0 0 0,0 0 0 0 0,-1 0 0 0 0,1 0 0 0 0,0 0 0 0 0,0 0 0 0 0,0 0 0 0 0,0 0 0 0 0,0 0 0 0 0,-1 0 0 0 0,1 0 0 0 0,0 0 0 0 0,0 0 0 0 0,0 0 0 0 0,0 0 0 0 0,0 0 0 0 0,-1 0 0 0 0,1 0 0 0 0,0 0 0 0 0,0 0 0 0 0,0 0 0 0 0,0-5 0 0 0,-1-1 0 0 0,1 0 0 0 0,0 1 0 0 0,0 2 0 0 0,0 1 0 0 0,0 0 0 0 0,0 2 0 0 0,-1 0 0 0 0,1 0 0 0 0,0 1 0 0 0,0-1 0 0 0,0 0 0 0 0,0-5 0 0 0,0-1 0 0 0,-1 0 0 0 0,1 1 0 0 0,0 2 0 0 0,0 1 0 0 0,0 1 0 0 0,0 0 0 0 0,-1 1 0 0 0,1-4 0 0 0,0-2 0 0 0,0 0 0 0 0,0 1 0 0 0,0 2 0 0 0,0 1 0 0 0,4-4 0 0 0,2-1 0 0 0,0 1 0 0 0,-1 2 0 0 0,-2 1 0 0 0,-1-4 0 0 0,-1 0 0 0 0,-1 0 0 0 0,0 3 0 0 0,0 0 0 0 0,0 3 0 0 0,-1-5 0 0 0,1-1 0 0 0,-1 2 0 0 0,1 0 0 0 0,0 2 0 0 0,0 1 0 0 0,-5-4 0 0 0,-1 0 0 0 0,-1 0 0 0 0,2 1 0 0 0,2 2 0 0 0,1 1 0 0 0,0-4 0 0 0,2 0 0 0 0,0 0 0 0 0,0 1 0 0 0,0 2 0 0 0,5-3 0 0 0,1-2 0 0 0,0 2 0 0 0,-1 1 0 0 0,-2-3 0 0 0,-1 0 0 0 0,-1 1 0 0 0,-1 2 0 0 0,0 2 0 0 0,0 1 0 0 0,-5-4 0 0 0,-2 0 0 0 0,1 0 0 0 0,0 2 0 0 0,3 1 0 0 0,0-4 0 0 0,2 0 0 0 0,0 0 0 0 0,1 3 0 0 0,0-4 0 0 0,1 0 0 0 0,-1 1 0 0 0,0-3 0 0 0,0 0 0 0 0,0 2 0 0 0,0 3 0 0 0,-1-4 0 0 0,1 1 0 0 0,0 1 0 0 0,0 2 0 0 0,0-3 0 0 0,0 0 0 0 0,0 2 0 0 0,-1-4 0 0 0,1 1 0 0 0,0 1 0 0 0,0 2 0 0 0,-5-2 0 0 0,-1 0 0 0 0,-1 1 0 0 0,2-3 0 0 0,2 1 0 0 0,1 1 0 0 0,0-2 0 0 0,2 0 0 0 0,-1 2 0 0 0,2-2 0 0 0,-1 0 0 0 0,0 2 0 0 0,-5-2 0 0 0,-1 0 0 0 0,0 2 0 0 0,1 2 0 0 0,-3-2 0 0 0,-1 0 0 0 0,2 1 0 0 0,1-2 0 0 0,3-1 0 0 0,0 3 0 0 0,-2-4 0 0 0,-2 2 0 0 0,1-4 0 0 0,1 1 0 0 0,2 2 0 0 0,-3-1 0 0 0,-2 1 0 0 0,2 1 0 0 0,-4-1 0 0 0,0 0 0 0 0,2-2 0 0 0,3 0 0 0 0,1 3 0 0 0,-3-3 0 0 0,-1 2 0 0 0,2 2 0 0 0,-3-3 0 0 0,-1 2 0 0 0,2 1 0 0 0,3 3 0 0 0,-4-4 0 0 0,1 1 0 0 0,1 2 0 0 0,-3-4 0 0 0,0 1 0 0 0,2 1 0 0 0,2 2 0 0 0,-2-2 0 0 0,0 0 0 0 0,1 1 0 0 0,-3-2 0 0 0,0-1 0 0 0,2 2 0 0 0,3-2 0 0 0,1 0 0 0 0,2 2 0 0 0,-4-2 0 0 0,0 0 0 0 0,0 2 0 0 0,-3-2 0 0 0,-1 0 0 0 0,2 2 0 0 0,2-2 0 0 0,2 0 0 0 0,-3-2 0 0 0,0 0 0 0 0,1 2 0 0 0,-4-1 0 0 0,1 1 0 0 0,1-3 0 0 0,2 1 0 0 0,-2-2 0 0 0,-1 1 0 0 0,2-2 0 0 0,2 2 0 0 0,-3-2 0 0 0,0 2 0 0 0,1 2 0 0 0,-3 0 0 0 0,0 0 0 0 0,2-1 0 0 0,3 0 0 0 0,-4-2 0 0 0,1 1 0 0 0,1-1 0 0 0,2 0 0 0 0,-3 0 0 0 0,0 0 0 0 0,-4-1 0 0 0,1 2 0 0 0,-3-2 0 0 0,0 2 0 0 0,-1-1 0 0 0,2 0 0 0 0,-3 0 0 0 0,3 1 0 0 0,-2-2 0 0 0,1 2 0 0 0,-1-2 0 0 0,-3-3 0 0 0,2 2 0 0 0,-2-2 0 0 0,3 3 0 0 0,-1-1 0 0 0,-3-3 0 0 0,2 3 0 0 0,-1-2 0 0 0,-2 3 0 0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3T06:50:11.838"/>
    </inkml:context>
    <inkml:brush xml:id="br0">
      <inkml:brushProperty name="width" value="0.1" units="cm"/>
      <inkml:brushProperty name="height" value="0.1" units="cm"/>
      <inkml:brushProperty name="color" value="#33CCFF"/>
    </inkml:brush>
  </inkml:definitions>
  <inkml:trace contextRef="#ctx0" brushRef="#br0">23918 14107 16383 0 0,'5'0'0'0'0,"6"0"0"0"0,6 0 0 0 0,0-5 0 0 0,2-1 0 0 0,3 0 0 0 0,2 1 0 0 0,1-3 0 0 0,2 0 0 0 0,1 1 0 0 0,0 1 0 0 0,0 3 0 0 0,-4-4 0 0 0,-2 0 0 0 0,0 1 0 0 0,1 1 0 0 0,-3-3 0 0 0,-1 0 0 0 0,-3 6 0 0 0,1 3 0 0 0,-4 7 0 0 0,-3 6 0 0 0,1 5 0 0 0,-1 5 0 0 0,3-2 0 0 0,-2 0 0 0 0,-2 1 0 0 0,2-3 0 0 0,-1-1 0 0 0,-2 2 0 0 0,3-4 0 0 0,-2 1 0 0 0,-1 2 0 0 0,2-2 0 0 0,0 0 0 0 0,2-3 0 0 0,0 1 0 0 0,-2 2 0 0 0,1-2 0 0 0,-1 2 0 0 0,-1 1 0 0 0,1-1 0 0 0,0 0 0 0 0,2-3 0 0 0,0 2 0 0 0,-3-4 0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3T06:50:11.821"/>
    </inkml:context>
    <inkml:brush xml:id="br0">
      <inkml:brushProperty name="width" value="0.1" units="cm"/>
      <inkml:brushProperty name="height" value="0.1" units="cm"/>
      <inkml:brushProperty name="color" value="#33CCFF"/>
    </inkml:brush>
  </inkml:definitions>
  <inkml:trace contextRef="#ctx0" brushRef="#br0">14509 9102 16383 0 0,'-5'0'0'0'0,"-6"0"0"0"0,-6 0 0 0 0,-5 0 0 0 0,-3 0 0 0 0,-2 0 0 0 0,-2 0 0 0 0,0 0 0 0 0,0 0 0 0 0,0 0 0 0 0,0 0 0 0 0,1 0 0 0 0,0 0 0 0 0,0 0 0 0 0,0 0 0 0 0,0 0 0 0 0,0 0 0 0 0,5 4 0 0 0,7 7 0 0 0,5 6 0 0 0,5 5 0 0 0,3 4 0 0 0,3 1 0 0 0,1 2 0 0 0,0 0 0 0 0,0 0 0 0 0,0 0 0 0 0,0-1 0 0 0,-1 1 0 0 0,1-1 0 0 0,-1 0 0 0 0,0 0 0 0 0,0-1 0 0 0,-5-4 0 0 0,-1-1 0 0 0,0 0 0 0 0,1 1 0 0 0,1 1 0 0 0,2 2 0 0 0,1 1 0 0 0,0 0 0 0 0,1 1 0 0 0,1 0 0 0 0,-1 0 0 0 0,0 0 0 0 0,0 0 0 0 0,1 0 0 0 0,-1 0 0 0 0,0 0 0 0 0,0 0 0 0 0,0 0 0 0 0,0 0 0 0 0,0-1 0 0 0,0 1 0 0 0,0 0 0 0 0,0 0 0 0 0,0 0 0 0 0,0 0 0 0 0,0-1 0 0 0,0 1 0 0 0,0 0 0 0 0,0 0 0 0 0,0 0 0 0 0,0 0 0 0 0,0 0 0 0 0,0-1 0 0 0,0 1 0 0 0,0 0 0 0 0,0 0 0 0 0,0 0 0 0 0,0 0 0 0 0,0 0 0 0 0,0-1 0 0 0,0 1 0 0 0,0 0 0 0 0,0 0 0 0 0,0 0 0 0 0,-5 0 0 0 0,-1 0 0 0 0,0-1 0 0 0,1 1 0 0 0,1 0 0 0 0,2 0 0 0 0,1 0 0 0 0,1 0 0 0 0,0-1 0 0 0,0 1 0 0 0,0 0 0 0 0,0 0 0 0 0,1 0 0 0 0,-1 0 0 0 0,0 0 0 0 0,0-1 0 0 0,0 1 0 0 0,0 0 0 0 0,0 0 0 0 0,0 0 0 0 0,0 0 0 0 0,0 0 0 0 0,0-1 0 0 0,0 1 0 0 0,0 0 0 0 0,0 0 0 0 0,0 0 0 0 0,0 0 0 0 0,0-1 0 0 0,0 1 0 0 0,0 0 0 0 0,0 0 0 0 0,0 0 0 0 0,0 0 0 0 0,0 0 0 0 0,0-1 0 0 0,0 1 0 0 0,0 0 0 0 0,0 0 0 0 0,0 0 0 0 0,0 0 0 0 0,0 0 0 0 0,0-1 0 0 0,0 1 0 0 0,0 0 0 0 0,0 0 0 0 0,0 0 0 0 0,0 0 0 0 0,0-1 0 0 0,0 1 0 0 0,0 0 0 0 0,0 0 0 0 0,0 0 0 0 0,0 0 0 0 0,0 0 0 0 0,0-1 0 0 0,0 1 0 0 0,0 0 0 0 0,0 0 0 0 0,0 0 0 0 0,0 0 0 0 0,0 0 0 0 0,0-1 0 0 0,0 1 0 0 0,0 0 0 0 0,0 0 0 0 0,0 0 0 0 0,0 0 0 0 0,0 0 0 0 0,-5-5 0 0 0,-1-2 0 0 0,0 1 0 0 0,1 1 0 0 0,1 1 0 0 0,2 2 0 0 0,1 1 0 0 0,1 0 0 0 0,0 1 0 0 0,0 0 0 0 0,0 0 0 0 0,0 0 0 0 0,1 0 0 0 0,-1 0 0 0 0,0 0 0 0 0,0 0 0 0 0,0 0 0 0 0,0 0 0 0 0,0 0 0 0 0,0 0 0 0 0,0 0 0 0 0,0-1 0 0 0,0 1 0 0 0,0 0 0 0 0,0 0 0 0 0,0 0 0 0 0,0 0 0 0 0,0-1 0 0 0,0 1 0 0 0,0 0 0 0 0,-5-5 0 0 0,-1-1 0 0 0,0 0 0 0 0,1 1 0 0 0,2 1 0 0 0,0 2 0 0 0,2 1 0 0 0,1 0 0 0 0,0 1 0 0 0,0 0 0 0 0,0 0 0 0 0,1 0 0 0 0,-1 0 0 0 0,0 0 0 0 0,0 0 0 0 0,0 0 0 0 0,0 0 0 0 0,0 0 0 0 0,0 0 0 0 0,0-1 0 0 0,0 1 0 0 0,-5-5 0 0 0,-1-1 0 0 0,0 0 0 0 0,1 1 0 0 0,2 1 0 0 0,1 2 0 0 0,0 1 0 0 0,2 0 0 0 0,0 1 0 0 0,0 0 0 0 0,1 0 0 0 0,-1 0 0 0 0,0 0 0 0 0,0 0 0 0 0,0 0 0 0 0,0 0 0 0 0,0 0 0 0 0,0 0 0 0 0,0 0 0 0 0,0-1 0 0 0,0 1 0 0 0,0 0 0 0 0,0 0 0 0 0,0 0 0 0 0,0 0 0 0 0,0-1 0 0 0,0 1 0 0 0,-4-5 0 0 0,-3-1 0 0 0,1 0 0 0 0,1 1 0 0 0,2 1 0 0 0,1 2 0 0 0,1 1 0 0 0,0 0 0 0 0,1 1 0 0 0,0 0 0 0 0,1 0 0 0 0,-1 0 0 0 0,-5-4 0 0 0,-1-3 0 0 0,0 1 0 0 0,2 1 0 0 0,0 2 0 0 0,2 0 0 0 0,1 2 0 0 0,0 0 0 0 0,1 1 0 0 0,1 0 0 0 0,-1 0 0 0 0,-5-4 0 0 0,-1-2 0 0 0,0 0 0 0 0,2 1 0 0 0,0 1 0 0 0,2 2 0 0 0,1 1 0 0 0,1 0 0 0 0,0 1 0 0 0,0 0 0 0 0,0 0 0 0 0,0 0 0 0 0,0 0 0 0 0,1 0 0 0 0,-1 0 0 0 0,0 0 0 0 0,0 0 0 0 0,0 0 0 0 0,0 0 0 0 0,-5-5 0 0 0,-1-2 0 0 0,0 1 0 0 0,1 1 0 0 0,1 1 0 0 0,2 2 0 0 0,1 1 0 0 0,1 0 0 0 0,0 1 0 0 0,0 0 0 0 0,0 0 0 0 0,0 0 0 0 0,1 0 0 0 0,-1 0 0 0 0,0 0 0 0 0,0 0 0 0 0,0 0 0 0 0,0 0 0 0 0,0 0 0 0 0,0 0 0 0 0,0 0 0 0 0,0-1 0 0 0,0 1 0 0 0,0 0 0 0 0,0 0 0 0 0,0 0 0 0 0,0 0 0 0 0,0-1 0 0 0,0 1 0 0 0,0 0 0 0 0,0 0 0 0 0,0 0 0 0 0,0 0 0 0 0,0 0 0 0 0,0-1 0 0 0,0 1 0 0 0,0 0 0 0 0,0 0 0 0 0,0 0 0 0 0,0 0 0 0 0,0 0 0 0 0,0-1 0 0 0,0 1 0 0 0,0 0 0 0 0,0 0 0 0 0,0 0 0 0 0,5-5 0 0 0,1-2 0 0 0,0 1 0 0 0,-1 1 0 0 0,-2 2 0 0 0,-1 0 0 0 0,-1 2 0 0 0,0 1 0 0 0,-1-1 0 0 0,4 1 0 0 0,2 1 0 0 0,0-1 0 0 0,-1 0 0 0 0,-2 0 0 0 0,-1 0 0 0 0,-1 0 0 0 0,0-1 0 0 0,-1 1 0 0 0,4 0 0 0 0,2 0 0 0 0,0 0 0 0 0,-1 0 0 0 0,-2 0 0 0 0,-1-1 0 0 0,-1 1 0 0 0,0 0 0 0 0,3-5 0 0 0,2-1 0 0 0,0 0 0 0 0,-1 1 0 0 0,-2 1 0 0 0,-1 2 0 0 0,-1 0 0 0 0,-1 2 0 0 0,0 0 0 0 0,0 0 0 0 0,0 0 0 0 0,0 0 0 0 0,0 0 0 0 0,-1 0 0 0 0,1 0 0 0 0,0 0 0 0 0,5-5 0 0 0,6-6 0 0 0,1-2 0 0 0,4-2 0 0 0,3-5 0 0 0,4-3 0 0 0,2-2 0 0 0,2-2 0 0 0,1-1 0 0 0,0-1 0 0 0,1 1 0 0 0,-1-1 0 0 0,1 0 0 0 0,-1 1 0 0 0,0 0 0 0 0,0 0 0 0 0,0 0 0 0 0,0 0 0 0 0,0 0 0 0 0,-1 0 0 0 0,1 0 0 0 0,0 0 0 0 0,0 0 0 0 0,0 0 0 0 0,0 0 0 0 0,-1 0 0 0 0,1 0 0 0 0,0 0 0 0 0,0 0 0 0 0,0 0 0 0 0,0 0 0 0 0,-5 4 0 0 0,-2 3 0 0 0,1-1 0 0 0,1-1 0 0 0,2-2 0 0 0,0-1 0 0 0,2-1 0 0 0,-4 0 0 0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3T06:50:11.839"/>
    </inkml:context>
    <inkml:brush xml:id="br0">
      <inkml:brushProperty name="width" value="0.1" units="cm"/>
      <inkml:brushProperty name="height" value="0.1" units="cm"/>
      <inkml:brushProperty name="color" value="#33CCFF"/>
    </inkml:brush>
  </inkml:definitions>
  <inkml:trace contextRef="#ctx0" brushRef="#br0">20320 15928 16383 0 0,'0'5'0'0'0,"0"6"0"0"0,0 6 0 0 0,0 5 0 0 0,0 3 0 0 0,0 2 0 0 0,0 2 0 0 0,0 0 0 0 0,0 0 0 0 0,0 0 0 0 0,0 0 0 0 0,5-6 0 0 0,1-1 0 0 0,0 0 0 0 0,-1 1 0 0 0,-2 1 0 0 0,-1 2 0 0 0,0 1 0 0 0,-2 0 0 0 0,0 1 0 0 0,0 0 0 0 0,0 0 0 0 0,-1 0 0 0 0,1 0 0 0 0,0 0 0 0 0,0 0 0 0 0,0 0 0 0 0,0 0 0 0 0,0 0 0 0 0,0-10 0 0 0,0-12 0 0 0,5-8 0 0 0,1-7 0 0 0,0-8 0 0 0,-1-5 0 0 0,-2-4 0 0 0,-1-2 0 0 0,-1-1 0 0 0,0-1 0 0 0,4 1 0 0 0,1 0 0 0 0,-1 0 0 0 0,5 6 0 0 0,-1 1 0 0 0,-1 0 0 0 0,3 4 0 0 0,-1-1 0 0 0,-2 0 0 0 0,3 2 0 0 0,3 4 0 0 0,1 0 0 0 0,1 1 0 0 0,3 4 0 0 0,4 2 0 0 0,1 3 0 0 0,-2-3 0 0 0,-1 0 0 0 0,1 0 0 0 0,2 2 0 0 0,1 1 0 0 0,1 1 0 0 0,1 1 0 0 0,-4 6 0 0 0,-1 1 0 0 0,-5 5 0 0 0,-4 5 0 0 0,-1 5 0 0 0,-2 3 0 0 0,-2 3 0 0 0,-3 1 0 0 0,-3 1 0 0 0,-1-1 0 0 0,0 1 0 0 0,-6 0 0 0 0,-2-1 0 0 0,-5-4 0 0 0,1-3 0 0 0,-4-3 0 0 0,2-2 0 0 0,-3-2 0 0 0,3 0 0 0 0,-3-1 0 0 0,3 1 0 0 0,-2-2 0 0 0,1 3 0 0 0,0-2 0 0 0,-4-4 0 0 0,-3-2 0 0 0,-3-3 0 0 0,-2-2 0 0 0,-1-1 0 0 0,-1-1 0 0 0,4-6 0 0 0,2-1 0 0 0,4 1 0 0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3T06:50:11.840"/>
    </inkml:context>
    <inkml:brush xml:id="br0">
      <inkml:brushProperty name="width" value="0.1" units="cm"/>
      <inkml:brushProperty name="height" value="0.1" units="cm"/>
      <inkml:brushProperty name="color" value="#33CCFF"/>
    </inkml:brush>
  </inkml:definitions>
  <inkml:trace contextRef="#ctx0" brushRef="#br0">21423 16245 16383 0 0,'-5'0'0'0'0,"-6"0"0"0"0,-6 0 0 0 0,-5 0 0 0 0,-3 0 0 0 0,-2 0 0 0 0,3 5 0 0 0,1 1 0 0 0,5 5 0 0 0,0 0 0 0 0,-1-1 0 0 0,2 1 0 0 0,5 5 0 0 0,-1-1 0 0 0,-3-3 0 0 0,1 1 0 0 0,-1-1 0 0 0,2 1 0 0 0,3 4 0 0 0,-1-1 0 0 0,1 1 0 0 0,3 3 0 0 0,3 3 0 0 0,2 1 0 0 0,1 3 0 0 0,2 0 0 0 0,5-4 0 0 0,6-5 0 0 0,7-7 0 0 0,4-5 0 0 0,4-3 0 0 0,-3-7 0 0 0,-1-3 0 0 0,1 0 0 0 0,-3-4 0 0 0,-1 1 0 0 0,-4-4 0 0 0,1 1 0 0 0,3 3 0 0 0,-3-2 0 0 0,-4-3 0 0 0,2 0 0 0 0,2-1 0 0 0,-2-4 0 0 0,3 3 0 0 0,-3-1 0 0 0,2 2 0 0 0,-3 0 0 0 0,-2-3 0 0 0,-4 7 0 0 0,-3 10 0 0 0,-3 11 0 0 0,0 7 0 0 0,-1 7 0 0 0,-1 4 0 0 0,0 2 0 0 0,1 0 0 0 0,-1 1 0 0 0,6-5 0 0 0,1-2 0 0 0,0 0 0 0 0,3-5 0 0 0,1 1 0 0 0,-2-4 0 0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3T06:50:11.841"/>
    </inkml:context>
    <inkml:brush xml:id="br0">
      <inkml:brushProperty name="width" value="0.1" units="cm"/>
      <inkml:brushProperty name="height" value="0.1" units="cm"/>
      <inkml:brushProperty name="color" value="#33CCFF"/>
    </inkml:brush>
  </inkml:definitions>
  <inkml:trace contextRef="#ctx0" brushRef="#br0">21817 16298 16383 0 0,'-5'0'0'0'0,"-6"0"0"0"0,-6 0 0 0 0,-5 0 0 0 0,2 5 0 0 0,-1 1 0 0 0,-2 0 0 0 0,4 4 0 0 0,-1 0 0 0 0,0 3 0 0 0,-3-1 0 0 0,3 2 0 0 0,1 0 0 0 0,2 1 0 0 0,1 3 0 0 0,2 3 0 0 0,4 4 0 0 0,3 1 0 0 0,3 1 0 0 0,3 1 0 0 0,5-4 0 0 0,3-2 0 0 0,4-4 0 0 0,6-1 0 0 0,4-3 0 0 0,4-4 0 0 0,1-4 0 0 0,-2 2 0 0 0,-2 0 0 0 0,1-2 0 0 0,1-2 0 0 0,1-1 0 0 0,1-2 0 0 0,1 0 0 0 0,1-1 0 0 0,0 0 0 0 0,-5-6 0 0 0,-1 0 0 0 0,-5-5 0 0 0,-5-1 0 0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3T06:50:11.842"/>
    </inkml:context>
    <inkml:brush xml:id="br0">
      <inkml:brushProperty name="width" value="0.1" units="cm"/>
      <inkml:brushProperty name="height" value="0.1" units="cm"/>
      <inkml:brushProperty name="color" value="#33CCFF"/>
    </inkml:brush>
  </inkml:definitions>
  <inkml:trace contextRef="#ctx0" brushRef="#br0">22040 15822 16383 0 0,'0'5'0'0'0,"0"6"0"0"0,0 6 0 0 0,0 5 0 0 0,0 3 0 0 0,0 3 0 0 0,0 0 0 0 0,0 1 0 0 0,0 0 0 0 0,0 0 0 0 0,0 0 0 0 0,0-1 0 0 0,0 0 0 0 0,0 0 0 0 0,0 0 0 0 0,0 0 0 0 0,0 0 0 0 0,0-1 0 0 0,0 1 0 0 0,0 0 0 0 0,0 0 0 0 0,5-5 0 0 0,1-1 0 0 0,0-1 0 0 0,-1 2 0 0 0,-2 2 0 0 0,4-4 0 0 0,0-1 0 0 0,0 2 0 0 0,-2 1 0 0 0,-2 1 0 0 0,4-3 0 0 0,0 0 0 0 0,-1 1 0 0 0,-1 1 0 0 0,-2-3 0 0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3T06:50:11.843"/>
    </inkml:context>
    <inkml:brush xml:id="br0">
      <inkml:brushProperty name="width" value="0.1" units="cm"/>
      <inkml:brushProperty name="height" value="0.1" units="cm"/>
      <inkml:brushProperty name="color" value="#33CCFF"/>
    </inkml:brush>
  </inkml:definitions>
  <inkml:trace contextRef="#ctx0" brushRef="#br0">22119 16470 16383 0 0,'0'-5'0'0'0,"0"-6"0"0"0,5-1 0 0 0,1-4 0 0 0,5 2 0 0 0,0-3 0 0 0,3 3 0 0 0,0-2 0 0 0,1 2 0 0 0,-1-1 0 0 0,1 2 0 0 0,-2-2 0 0 0,3 2 0 0 0,-3-1 0 0 0,2 1 0 0 0,-2-2 0 0 0,2 2 0 0 0,-2-2 0 0 0,-3 2 0 0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3T06:50:11.844"/>
    </inkml:context>
    <inkml:brush xml:id="br0">
      <inkml:brushProperty name="width" value="0.1" units="cm"/>
      <inkml:brushProperty name="height" value="0.1" units="cm"/>
      <inkml:brushProperty name="color" value="#33CCFF"/>
    </inkml:brush>
  </inkml:definitions>
  <inkml:trace contextRef="#ctx0" brushRef="#br0">22199 16404 16383 0 0,'0'5'0'0'0,"0"6"0"0"0,0 6 0 0 0,0 5 0 0 0,4-2 0 0 0,3 2 0 0 0,3-5 0 0 0,1 1 0 0 0,4-3 0 0 0,3-4 0 0 0,-1 1 0 0 0,1-2 0 0 0,2-2 0 0 0,-2-3 0 0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3T06:50:11.845"/>
    </inkml:context>
    <inkml:brush xml:id="br0">
      <inkml:brushProperty name="width" value="0.1" units="cm"/>
      <inkml:brushProperty name="height" value="0.1" units="cm"/>
      <inkml:brushProperty name="color" value="#33CCFF"/>
    </inkml:brush>
  </inkml:definitions>
  <inkml:trace contextRef="#ctx0" brushRef="#br0">22754 15954 16383 0 0,'0'5'0'0'0,"0"6"0"0"0,0 6 0 0 0,0 5 0 0 0,0 3 0 0 0,0 3 0 0 0,0 0 0 0 0,0 1 0 0 0,0 1 0 0 0,0-2 0 0 0,0 1 0 0 0,0-1 0 0 0,0 0 0 0 0,0 0 0 0 0,0 0 0 0 0,0 0 0 0 0,0 0 0 0 0,0 0 0 0 0,0 0 0 0 0,0-1 0 0 0,0 1 0 0 0,5-5 0 0 0,1-1 0 0 0,0 0 0 0 0,-1 1 0 0 0,-2 1 0 0 0,4 2 0 0 0,1 1 0 0 0,-2-5 0 0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3T06:50:11.846"/>
    </inkml:context>
    <inkml:brush xml:id="br0">
      <inkml:brushProperty name="width" value="0.1" units="cm"/>
      <inkml:brushProperty name="height" value="0.1" units="cm"/>
      <inkml:brushProperty name="color" value="#33CCFF"/>
    </inkml:brush>
  </inkml:definitions>
  <inkml:trace contextRef="#ctx0" brushRef="#br0">23402 16378 16383 0 0,'-5'0'0'0'0,"-6"0"0"0"0,-6 0 0 0 0,-5 0 0 0 0,-3 0 0 0 0,-3 0 0 0 0,5 4 0 0 0,0 3 0 0 0,0 3 0 0 0,3 6 0 0 0,2 5 0 0 0,2 3 0 0 0,5 2 0 0 0,4 2 0 0 0,3 1 0 0 0,3 0 0 0 0,0-1 0 0 0,7-4 0 0 0,1-2 0 0 0,4-4 0 0 0,6-6 0 0 0,4-5 0 0 0,3-3 0 0 0,3-2 0 0 0,1-2 0 0 0,1-1 0 0 0,-1 0 0 0 0,1 0 0 0 0,-5-5 0 0 0,-2-1 0 0 0,0 1 0 0 0,-3-4 0 0 0,-1 1 0 0 0,-3-4 0 0 0,-4-4 0 0 0,0 1 0 0 0,-1-2 0 0 0,-2-2 0 0 0,-3-3 0 0 0,-2-2 0 0 0,-7 3 0 0 0,-6 6 0 0 0,-8 0 0 0 0,-4 3 0 0 0,-4 4 0 0 0,-2 3 0 0 0,4 3 0 0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3T06:50:11.847"/>
    </inkml:context>
    <inkml:brush xml:id="br0">
      <inkml:brushProperty name="width" value="0.1" units="cm"/>
      <inkml:brushProperty name="height" value="0.1" units="cm"/>
      <inkml:brushProperty name="color" value="#33CCFF"/>
    </inkml:brush>
  </inkml:definitions>
  <inkml:trace contextRef="#ctx0" brushRef="#br0">24120 16431 16383 0 0,'-4'0'0'0'0,"-7"0"0"0"0,-6 0 0 0 0,-5 0 0 0 0,-4 0 0 0 0,-1 0 0 0 0,-2 0 0 0 0,5 4 0 0 0,1 3 0 0 0,0-1 0 0 0,4 3 0 0 0,1 1 0 0 0,2 3 0 0 0,5 4 0 0 0,0-1 0 0 0,1 2 0 0 0,2 2 0 0 0,-2-2 0 0 0,1 1 0 0 0,2 1 0 0 0,2 3 0 0 0,2 2 0 0 0,1 1 0 0 0,6 1 0 0 0,7-4 0 0 0,6-6 0 0 0,1-1 0 0 0,1-3 0 0 0,3-4 0 0 0,2-4 0 0 0,2-2 0 0 0,1-2 0 0 0,1-1 0 0 0,0-1 0 0 0,-5-4 0 0 0,-1-2 0 0 0,-4-4 0 0 0,-1-1 0 0 0,-3-2 0 0 0,0 0 0 0 0,-1-1 0 0 0,-4-4 0 0 0,2-2 0 0 0,-1-3 0 0 0,-2-3 0 0 0,-3 0 0 0 0,3 4 0 0 0,0 0 0 0 0,-2 1 0 0 0,-1-2 0 0 0,-2 9 0 0 0,-1 11 0 0 0,-2 11 0 0 0,0 10 0 0 0,0 5 0 0 0,5 1 0 0 0,1-1 0 0 0,4 2 0 0 0,1 2 0 0 0,3 0 0 0 0,-1 1 0 0 0,3-4 0 0 0,-3-1 0 0 0,-2 0 0 0 0,1-4 0 0 0,-2 0 0 0 0,-1 2 0 0 0,1-2 0 0 0,-1-1 0 0 0,-1 3 0 0 0,-3 2 0 0 0,3-2 0 0 0,0-1 0 0 0,-1 2 0 0 0,3-2 0 0 0,-1-1 0 0 0,-1 2 0 0 0,-3 3 0 0 0,-1 1 0 0 0,-2 2 0 0 0,-2 1 0 0 0,1 1 0 0 0,-2 0 0 0 0,1 0 0 0 0,-1 0 0 0 0,-4-4 0 0 0,-1-2 0 0 0,0 0 0 0 0,-4-4 0 0 0,0 0 0 0 0,-3-3 0 0 0,-4-4 0 0 0,1 1 0 0 0,-2-2 0 0 0,-2-3 0 0 0,-3-2 0 0 0,-1-2 0 0 0,-3-1 0 0 0,0-2 0 0 0,-2 0 0 0 0,1-1 0 0 0,0 1 0 0 0,4-1 0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3T06:50:11.822"/>
    </inkml:context>
    <inkml:brush xml:id="br0">
      <inkml:brushProperty name="width" value="0.1" units="cm"/>
      <inkml:brushProperty name="height" value="0.1" units="cm"/>
      <inkml:brushProperty name="color" value="#33CCFF"/>
    </inkml:brush>
  </inkml:definitions>
  <inkml:trace contextRef="#ctx0" brushRef="#br0">12012 13792 16383 0 0,'5'0'0'0'0,"1"-5"0"0"0,5-1 0 0 0,5 0 0 0 0,4 1 0 0 0,0-3 0 0 0,0-1 0 0 0,2 2 0 0 0,1 2 0 0 0,-2-3 0 0 0,-1-1 0 0 0,2 2 0 0 0,1 2 0 0 0,2 2 0 0 0,1-3 0 0 0,1-1 0 0 0,0 0 0 0 0,1 3 0 0 0,1 1 0 0 0,-6-4 0 0 0,-1 0 0 0 0,0 1 0 0 0,1 1 0 0 0,2 2 0 0 0,-4 6 0 0 0,-1 2 0 0 0,-3 6 0 0 0,-5 5 0 0 0,-5 5 0 0 0,-3 3 0 0 0,-2 3 0 0 0,-2 1 0 0 0,4-4 0 0 0,2-2 0 0 0,-1 1 0 0 0,-1 1 0 0 0,-1 1 0 0 0,3 1 0 0 0,1 1 0 0 0,0 0 0 0 0,-2 1 0 0 0,-2 0 0 0 0,4 0 0 0 0,0 0 0 0 0,-1 0 0 0 0,-1 0 0 0 0,3-5 0 0 0,0-1 0 0 0,-1 0 0 0 0,3-4 0 0 0,-1-4 0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3T06:50:11.823"/>
    </inkml:context>
    <inkml:brush xml:id="br0">
      <inkml:brushProperty name="width" value="0.1" units="cm"/>
      <inkml:brushProperty name="height" value="0.1" units="cm"/>
      <inkml:brushProperty name="color" value="#33CCFF"/>
    </inkml:brush>
  </inkml:definitions>
  <inkml:trace contextRef="#ctx0" brushRef="#br0">12473 13679 16383 0 0,'0'5'0'0'0,"-5"1"0"0"0,-1 5 0 0 0,-5 0 0 0 0,0 3 0 0 0,2 4 0 0 0,-3-1 0 0 0,1 1 0 0 0,-2-2 0 0 0,0 0 0 0 0,-1-1 0 0 0,1 0 0 0 0,3 3 0 0 0,-2-2 0 0 0,2 2 0 0 0,2 1 0 0 0,-3-1 0 0 0,2 0 0 0 0,-4-3 0 0 0,2 2 0 0 0,1 1 0 0 0,4 3 0 0 0,-3-2 0 0 0,1 1 0 0 0,1 1 0 0 0,-3-3 0 0 0,1 1 0 0 0,1 1 0 0 0,3 2 0 0 0,-3-2 0 0 0,-1 0 0 0 0,3 1 0 0 0,-4-3 0 0 0,1 0 0 0 0,1 2 0 0 0,2 3 0 0 0,-2-4 0 0 0,0 1 0 0 0,1 1 0 0 0,-3-3 0 0 0,1 1 0 0 0,1 1 0 0 0,3 2 0 0 0,1 2 0 0 0,2 2 0 0 0,-3-3 0 0 0,-2-2 0 0 0,2 1 0 0 0,0 2 0 0 0,-3-4 0 0 0,0-1 0 0 0,1 2 0 0 0,2 2 0 0 0,2 2 0 0 0,-4-4 0 0 0,0-1 0 0 0,1 2 0 0 0,1 1 0 0 0,-3-3 0 0 0,0 0 0 0 0,1 1 0 0 0,2 2 0 0 0,2 1 0 0 0,-4-2 0 0 0,0-2 0 0 0,1 2 0 0 0,-3 1 0 0 0,-1 2 0 0 0,3 1 0 0 0,1 1 0 0 0,2 1 0 0 0,-3-5 0 0 0,0-1 0 0 0,1 0 0 0 0,2 1 0 0 0,1 2 0 0 0,-4 1 0 0 0,0 1 0 0 0,1 0 0 0 0,1 1 0 0 0,2 0 0 0 0,-4-5 0 0 0,0-1 0 0 0,1 0 0 0 0,1 1 0 0 0,2 2 0 0 0,1 0 0 0 0,1 2 0 0 0,1 1 0 0 0,-5-5 0 0 0,-1-2 0 0 0,1 2 0 0 0,0 0 0 0 0,2 1 0 0 0,1 2 0 0 0,-4-4 0 0 0,-1 0 0 0 0,1-1 0 0 0,2 3 0 0 0,1 0 0 0 0,1 2 0 0 0,1 1 0 0 0,0 1 0 0 0,2 0 0 0 0,-1 0 0 0 0,-5-5 0 0 0,-1-1 0 0 0,1 0 0 0 0,0 1 0 0 0,1 2 0 0 0,2 0 0 0 0,1 2 0 0 0,1 0 0 0 0,0 1 0 0 0,-5 0 0 0 0,-1 0 0 0 0,0 1 0 0 0,2-1 0 0 0,1 0 0 0 0,0 0 0 0 0,2-1 0 0 0,1 1 0 0 0,0 0 0 0 0,0 0 0 0 0,0 0 0 0 0,1 0 0 0 0,-1 0 0 0 0,0-1 0 0 0,0 1 0 0 0,0 0 0 0 0,0 0 0 0 0,0 0 0 0 0,0 0 0 0 0,0-1 0 0 0,0 1 0 0 0,0 0 0 0 0,0 0 0 0 0,0 0 0 0 0,0 0 0 0 0,5-5 0 0 0,1-2 0 0 0,0 1 0 0 0,-1 1 0 0 0,-2 2 0 0 0,0 0 0 0 0,-2 2 0 0 0,4-4 0 0 0,1-2 0 0 0,0 1 0 0 0,-1 2 0 0 0,-2 0 0 0 0,3 2 0 0 0,2 1 0 0 0,-2 1 0 0 0,-1-1 0 0 0,-2 2 0 0 0,4-1 0 0 0,0 0 0 0 0,-1 0 0 0 0,-1 0 0 0 0,3-5 0 0 0,0-1 0 0 0,-1-1 0 0 0,-2 2 0 0 0,3-3 0 0 0,0 0 0 0 0,-1 0 0 0 0,-2 3 0 0 0,-2 1 0 0 0,4-3 0 0 0,0 0 0 0 0,-1 1 0 0 0,-1 1 0 0 0,2-3 0 0 0,1 0 0 0 0,-1 1 0 0 0,-2 2 0 0 0,3-4 0 0 0,1 1 0 0 0,-3 1 0 0 0,4-3 0 0 0,0 0 0 0 0,-3 2 0 0 0,4-2 0 0 0,-1 0 0 0 0,-2 2 0 0 0,2-3 0 0 0,0 1 0 0 0,-2 2 0 0 0,2-2 0 0 0,0 0 0 0 0,2 2 0 0 0,5 2 0 0 0,-1 3 0 0 0,1-4 0 0 0,-2 0 0 0 0,2 1 0 0 0,-3 1 0 0 0,1-3 0 0 0,-2 0 0 0 0,2-4 0 0 0,-2 1 0 0 0,2-3 0 0 0,-2 1 0 0 0,2-3 0 0 0,2 3 0 0 0,4-3 0 0 0,-2 3 0 0 0,1-2 0 0 0,1 1 0 0 0,2-1 0 0 0,-2 2 0 0 0,-1-2 0 0 0,1-3 0 0 0,-3 2 0 0 0,1-2 0 0 0,-4 3 0 0 0,1-1 0 0 0,2-3 0 0 0,-1 2 0 0 0,0-1 0 0 0,2-2 0 0 0,-1 3 0 0 0,0-2 0 0 0,2-1 0 0 0,-2 2 0 0 0,0 0 0 0 0,2-2 0 0 0,2-3 0 0 0,3-2 0 0 0,-4 4 0 0 0,0 0 0 0 0,1-1 0 0 0,1 3 0 0 0,2 1 0 0 0,1-3 0 0 0,1-1 0 0 0,1-2 0 0 0,-5 2 0 0 0,-1 1 0 0 0,0 0 0 0 0,1-3 0 0 0,-3 4 0 0 0,0 0 0 0 0,1-1 0 0 0,1-2 0 0 0,3-2 0 0 0,-4 4 0 0 0,-1 0 0 0 0,2-1 0 0 0,1 3 0 0 0,2 1 0 0 0,1-2 0 0 0,1-3 0 0 0,-4 4 0 0 0,-1-1 0 0 0,0-1 0 0 0,1 3 0 0 0,2-1 0 0 0,1-1 0 0 0,1-3 0 0 0,0 4 0 0 0,1-1 0 0 0,0-1 0 0 0,0-2 0 0 0,-5 2 0 0 0,-1 2 0 0 0,0-3 0 0 0,1-1 0 0 0,2-2 0 0 0,0 4 0 0 0,2 0 0 0 0,1-1 0 0 0,-1-1 0 0 0,1-2 0 0 0,-4 3 0 0 0,-2 2 0 0 0,0-2 0 0 0,1-1 0 0 0,1-2 0 0 0,-3 3 0 0 0,0 1 0 0 0,0 0 0 0 0,2-3 0 0 0,2 0 0 0 0,1-3 0 0 0,1 0 0 0 0,0-1 0 0 0,-3 5 0 0 0,-3 1 0 0 0,2 0 0 0 0,0-2 0 0 0,1 0 0 0 0,2-2 0 0 0,1 3 0 0 0,1 2 0 0 0,-1-1 0 0 0,1-1 0 0 0,1-2 0 0 0,-1-1 0 0 0,0-1 0 0 0,0-1 0 0 0,0 0 0 0 0,0 0 0 0 0,-1 4 0 0 0,1 2 0 0 0,0 0 0 0 0,0-1 0 0 0,0-2 0 0 0,0-1 0 0 0,-1-1 0 0 0,1 0 0 0 0,0-1 0 0 0,-5 4 0 0 0,-1 2 0 0 0,0 0 0 0 0,1-1 0 0 0,1-2 0 0 0,2-1 0 0 0,1-1 0 0 0,0 0 0 0 0,1-1 0 0 0,0-1 0 0 0,0 1 0 0 0,0 0 0 0 0,-5 4 0 0 0,-1 3 0 0 0,0-1 0 0 0,1-2 0 0 0,2 0 0 0 0,0-2 0 0 0,2-1 0 0 0,0-1 0 0 0,1 1 0 0 0,0-2 0 0 0,0 1 0 0 0,0 0 0 0 0,0 0 0 0 0,0-1 0 0 0,0 1 0 0 0,0 0 0 0 0,0 0 0 0 0,0 0 0 0 0,0 0 0 0 0,0 0 0 0 0,0 0 0 0 0,-1 5 0 0 0,1 1 0 0 0,0 0 0 0 0,0-1 0 0 0,0-1 0 0 0,0-2 0 0 0,0-1 0 0 0,-1-1 0 0 0,1 0 0 0 0,0 0 0 0 0,0 0 0 0 0,0 0 0 0 0,0-1 0 0 0,-1 1 0 0 0,1 0 0 0 0,0 0 0 0 0,0 0 0 0 0,0 0 0 0 0,0 0 0 0 0,0 0 0 0 0,-1 0 0 0 0,1 0 0 0 0,0 0 0 0 0,0 0 0 0 0,0 0 0 0 0,0 0 0 0 0,0 0 0 0 0,-1 0 0 0 0,1 0 0 0 0,0 0 0 0 0,0 0 0 0 0,0 0 0 0 0,0 0 0 0 0,-1 0 0 0 0,1 0 0 0 0,0 0 0 0 0,0 0 0 0 0,0 0 0 0 0,0 0 0 0 0,0 0 0 0 0,-1 0 0 0 0,1 0 0 0 0,0 0 0 0 0,0 0 0 0 0,0 0 0 0 0,0 0 0 0 0,0 0 0 0 0,-1 0 0 0 0,1 0 0 0 0,-5-5 0 0 0,-1-1 0 0 0,0 0 0 0 0,1 1 0 0 0,1 2 0 0 0,2 1 0 0 0,1 1 0 0 0,0 0 0 0 0,1 1 0 0 0,0 0 0 0 0,0 1 0 0 0,0-1 0 0 0,0 0 0 0 0,0 0 0 0 0,0 0 0 0 0,0 0 0 0 0,0 0 0 0 0,0 0 0 0 0,0 0 0 0 0,-1 0 0 0 0,1 0 0 0 0,0 0 0 0 0,0 0 0 0 0,0 0 0 0 0,0 0 0 0 0,0 0 0 0 0,-1 0 0 0 0,1 0 0 0 0,0 0 0 0 0,0 0 0 0 0,0 0 0 0 0,0 0 0 0 0,-1 0 0 0 0,1 0 0 0 0,0 0 0 0 0,0 0 0 0 0,0 0 0 0 0,0 0 0 0 0,0 0 0 0 0,-1 0 0 0 0,1 0 0 0 0,0 0 0 0 0,0 0 0 0 0,0 0 0 0 0,0 0 0 0 0,0 0 0 0 0,-1 0 0 0 0,1 0 0 0 0,0 0 0 0 0,0 0 0 0 0,0 0 0 0 0,0 0 0 0 0,0 0 0 0 0,-1 0 0 0 0,1 0 0 0 0,0 0 0 0 0,0 0 0 0 0,0 0 0 0 0,0 0 0 0 0,-1 0 0 0 0,1 0 0 0 0,0 0 0 0 0,0 0 0 0 0,0 0 0 0 0,0 0 0 0 0,0 0 0 0 0,-1 0 0 0 0,1 0 0 0 0,0 0 0 0 0,0 0 0 0 0,0 0 0 0 0,0 0 0 0 0,-5-4 0 0 0,-2-3 0 0 0,1 1 0 0 0,1 1 0 0 0,2 2 0 0 0,0 1 0 0 0,2 1 0 0 0,0 0 0 0 0,1-3 0 0 0,0-3 0 0 0,0 2 0 0 0,1 0 0 0 0,-1 2 0 0 0,0 1 0 0 0,0 1 0 0 0,-1 0 0 0 0,1 1 0 0 0,0 1 0 0 0,-5-6 0 0 0,-1-1 0 0 0,0 0 0 0 0,1 2 0 0 0,1 0 0 0 0,2 2 0 0 0,0 1 0 0 0,2 1 0 0 0,0 0 0 0 0,0 0 0 0 0,-5-5 0 0 0,-1-1 0 0 0,0 0 0 0 0,1 2 0 0 0,2 0 0 0 0,0 2 0 0 0,2 1 0 0 0,1 1 0 0 0,-1 0 0 0 0,1 0 0 0 0,1 0 0 0 0,-1 0 0 0 0,0 1 0 0 0,0-6 0 0 0,0-1 0 0 0,0 0 0 0 0,-1 1 0 0 0,1 2 0 0 0,0 1 0 0 0,0 0 0 0 0,0 2 0 0 0,0 0 0 0 0,0 0 0 0 0,-1 0 0 0 0,1 1 0 0 0,0-1 0 0 0,0 0 0 0 0,0 0 0 0 0,0 0 0 0 0,-1 0 0 0 0,-3-5 0 0 0,-3-1 0 0 0,1 0 0 0 0,1 1 0 0 0,1 2 0 0 0,2 1 0 0 0,1 0 0 0 0,0 2 0 0 0,1 0 0 0 0,0 0 0 0 0,0 0 0 0 0,0 1 0 0 0,0-1 0 0 0,0 0 0 0 0,0 0 0 0 0,0 0 0 0 0,0 0 0 0 0,0 0 0 0 0,0-4 0 0 0,0-3 0 0 0,0 1 0 0 0,-1 1 0 0 0,1 2 0 0 0,0 1 0 0 0,0 1 0 0 0,0 0 0 0 0,0 1 0 0 0,-1 0 0 0 0,1 1 0 0 0,0-1 0 0 0,0 0 0 0 0,0 0 0 0 0,0-4 0 0 0,0-3 0 0 0,-1 1 0 0 0,1 2 0 0 0,0 0 0 0 0,0 2 0 0 0,0 1 0 0 0,0 0 0 0 0,0 1 0 0 0,-1 1 0 0 0,1-6 0 0 0,0-1 0 0 0,0 0 0 0 0,0 2 0 0 0,0 0 0 0 0,-1 2 0 0 0,1 1 0 0 0,0 1 0 0 0,0 0 0 0 0,0 0 0 0 0,0 0 0 0 0,0 0 0 0 0,-1 0 0 0 0,1 1 0 0 0,0-6 0 0 0,0-1 0 0 0,0 0 0 0 0,0 1 0 0 0,0 1 0 0 0,-1 2 0 0 0,1 1 0 0 0,0 1 0 0 0,0 0 0 0 0,0 0 0 0 0,0-5 0 0 0,-1-1 0 0 0,1 1 0 0 0,0 0 0 0 0,0 1 0 0 0,0 2 0 0 0,0 1 0 0 0,0 1 0 0 0,-1 0 0 0 0,1 0 0 0 0,0 0 0 0 0,0-4 0 0 0,0-2 0 0 0,0 0 0 0 0,0 1 0 0 0,-1 2 0 0 0,1 1 0 0 0,0 0 0 0 0,0 2 0 0 0,0 0 0 0 0,0 0 0 0 0,-1 0 0 0 0,1 1 0 0 0,0-1 0 0 0,0 0 0 0 0,0 0 0 0 0,0 0 0 0 0,0 0 0 0 0,-1 0 0 0 0,1 0 0 0 0,0 0 0 0 0,0 0 0 0 0,-5-5 0 0 0,-1-1 0 0 0,0 0 0 0 0,1 1 0 0 0,1 2 0 0 0,2 1 0 0 0,0 1 0 0 0,2 0 0 0 0,0 1 0 0 0,0 0 0 0 0,0 1 0 0 0,0-1 0 0 0,0 0 0 0 0,0 0 0 0 0,0 0 0 0 0,0 0 0 0 0,0 0 0 0 0,0 0 0 0 0,-1 0 0 0 0,1 0 0 0 0,0 0 0 0 0,0 0 0 0 0,0 0 0 0 0,0 0 0 0 0,-1 0 0 0 0,-3-4 0 0 0,-3-3 0 0 0,1 1 0 0 0,1 1 0 0 0,1 2 0 0 0,2 1 0 0 0,1 1 0 0 0,0 0 0 0 0,1 1 0 0 0,0 0 0 0 0,0 1 0 0 0,0-1 0 0 0,5 0 0 0 0,1 0 0 0 0,0 0 0 0 0,-1 0 0 0 0,-2 0 0 0 0,-1 0 0 0 0,-1 0 0 0 0,0 0 0 0 0,-1 0 0 0 0,-1 0 0 0 0,1 0 0 0 0,-1 0 0 0 0,1 0 0 0 0,0 0 0 0 0,-1 0 0 0 0,1 0 0 0 0,5 0 0 0 0,1-4 0 0 0,0-3 0 0 0,-2 1 0 0 0,0 2 0 0 0,-2 0 0 0 0,-1 2 0 0 0,-1 1 0 0 0,0 0 0 0 0,0 1 0 0 0,-1 1 0 0 0,1-1 0 0 0,-1 0 0 0 0,1 0 0 0 0,0 0 0 0 0,0 1 0 0 0,0-1 0 0 0,-1 0 0 0 0,1 0 0 0 0,0 0 0 0 0,0 0 0 0 0,0 0 0 0 0,0 0 0 0 0,0 0 0 0 0,-1 0 0 0 0,1 0 0 0 0,0 0 0 0 0,0 0 0 0 0,0 0 0 0 0,0 0 0 0 0,-1 0 0 0 0,1 0 0 0 0,0 0 0 0 0,0 0 0 0 0,0 0 0 0 0,0 0 0 0 0,0 0 0 0 0,-1 0 0 0 0,1 0 0 0 0,0 0 0 0 0,0 0 0 0 0,0 0 0 0 0,0 0 0 0 0,0 0 0 0 0,-1 0 0 0 0,1 0 0 0 0,0 0 0 0 0,0 0 0 0 0,0 0 0 0 0,4 0 0 0 0,3 0 0 0 0,-2 0 0 0 0,0 0 0 0 0,-2 0 0 0 0,-1 0 0 0 0,-1 0 0 0 0,0 0 0 0 0,-1 0 0 0 0,-1 0 0 0 0,1 0 0 0 0,-1 0 0 0 0,1 0 0 0 0,0 0 0 0 0,-1 0 0 0 0,1 0 0 0 0,0 0 0 0 0,0 0 0 0 0,0 0 0 0 0,0 0 0 0 0,-1 0 0 0 0,1 0 0 0 0,0 0 0 0 0,0 0 0 0 0,0 0 0 0 0,0 0 0 0 0,0 0 0 0 0,-1 0 0 0 0,1 0 0 0 0,0 0 0 0 0,0 0 0 0 0,0 0 0 0 0,0 0 0 0 0,0 0 0 0 0,-1 0 0 0 0,1 0 0 0 0,0 0 0 0 0,0 0 0 0 0,0 0 0 0 0,0 0 0 0 0,0 0 0 0 0,-1 0 0 0 0,1 0 0 0 0,0 0 0 0 0,0 0 0 0 0,0 0 0 0 0,0 0 0 0 0,-1 0 0 0 0,1 0 0 0 0,0 0 0 0 0,0 0 0 0 0,0 0 0 0 0,0 0 0 0 0,0 0 0 0 0,-1 0 0 0 0,1 0 0 0 0,0 0 0 0 0,0 0 0 0 0,0 0 0 0 0,0 0 0 0 0,0 0 0 0 0,-1-5 0 0 0,1-1 0 0 0,0 0 0 0 0,0 1 0 0 0,0 1 0 0 0,0 2 0 0 0,0 1 0 0 0,-1 1 0 0 0,1-1 0 0 0,0 2 0 0 0,0-1 0 0 0,0 0 0 0 0,0-4 0 0 0,-1-2 0 0 0,1 0 0 0 0,0 1 0 0 0,5 1 0 0 0,1 2 0 0 0,0-4 0 0 0,-2 0 0 0 0,0 0 0 0 0,-2 1 0 0 0,-1 2 0 0 0,-1 1 0 0 0,0 1 0 0 0,0-4 0 0 0,-1-1 0 0 0,1 0 0 0 0,-1 1 0 0 0,1-2 0 0 0,0-2 0 0 0,0 2 0 0 0,-1 2 0 0 0,1-3 0 0 0,0 0 0 0 0,0 1 0 0 0,0-3 0 0 0,0 1 0 0 0,0 1 0 0 0,-1-3 0 0 0,1 1 0 0 0,0 3 0 0 0,0-4 0 0 0,0 1 0 0 0,0 2 0 0 0,0-2 0 0 0,-1 0 0 0 0,1 3 0 0 0,0-4 0 0 0,0 2 0 0 0,0 1 0 0 0,0 2 0 0 0,-5-2 0 0 0,-2 0 0 0 0,1 1 0 0 0,-4-2 0 0 0,1-1 0 0 0,0 2 0 0 0,3 3 0 0 0,-3-3 0 0 0,1-1 0 0 0,1-2 0 0 0,1 0 0 0 0,3 2 0 0 0,-3-3 0 0 0,-2 2 0 0 0,2-3 0 0 0,1 1 0 0 0,2 2 0 0 0,-4-1 0 0 0,0 0 0 0 0,1 3 0 0 0,-4-2 0 0 0,1 0 0 0 0,1-2 0 0 0,2 0 0 0 0,2-2 0 0 0,2 1 0 0 0,1-2 0 0 0,0-3 0 0 0,2 2 0 0 0,-1 3 0 0 0,-5-1 0 0 0,-1 2 0 0 0,0-1 0 0 0,2-4 0 0 0,0 1 0 0 0,2-1 0 0 0,0 2 0 0 0,-3-1 0 0 0,-1 2 0 0 0,0-1 0 0 0,1 2 0 0 0,2-2 0 0 0,1-3 0 0 0,0 2 0 0 0,-3-1 0 0 0,-1 2 0 0 0,0-1 0 0 0,1-3 0 0 0,2 2 0 0 0,1 0 0 0 0,1-3 0 0 0,0 2 0 0 0,-4 0 0 0 0,-1 3 0 0 0,-5-1 0 0 0,0 2 0 0 0,-3-1 0 0 0,1 2 0 0 0,-3-2 0 0 0,3 3 0 0 0,2-3 0 0 0,-1-3 0 0 0,1 2 0 0 0,-2-1 0 0 0,1 1 0 0 0,-2 0 0 0 0,1 2 0 0 0,-2-1 0 0 0,-3-3 0 0 0,2 2 0 0 0,-2-1 0 0 0,2 2 0 0 0,0-1 0 0 0,-3-3 0 0 0,2 3 0 0 0,0-2 0 0 0,1-2 0 0 0,0-2 0 0 0,2-3 0 0 0,-1-1 0 0 0,-3-1 0 0 0,2 4 0 0 0,-2 1 0 0 0,-2 0 0 0 0,3-2 0 0 0,-2-1 0 0 0,-1-1 0 0 0,2-1 0 0 0,0 0 0 0 0,-3-1 0 0 0,-1 0 0 0 0,2 5 0 0 0,0 1 0 0 0,-1 0 0 0 0,-2-1 0 0 0,-2-2 0 0 0,-1 0 0 0 0,-2-2 0 0 0,5 4 0 0 0,1 2 0 0 0,0-1 0 0 0,-2-2 0 0 0,-1 0 0 0 0,-1-2 0 0 0,-1-1 0 0 0,0-1 0 0 0,-1 0 0 0 0,0 0 0 0 0,-1 0 0 0 0,1 0 0 0 0,0 0 0 0 0,0 0 0 0 0,0 0 0 0 0,0 0 0 0 0,0 0 0 0 0,0 1 0 0 0,0-1 0 0 0,0 0 0 0 0,0 0 0 0 0,0 0 0 0 0,0 0 0 0 0,0 0 0 0 0,0 1 0 0 0,0-1 0 0 0,0 0 0 0 0,0 0 0 0 0,0 0 0 0 0,0 0 0 0 0,0 1 0 0 0,0-1 0 0 0,0 0 0 0 0,0 0 0 0 0,0 0 0 0 0,0 0 0 0 0,0 0 0 0 0,0 1 0 0 0,0-1 0 0 0,0 0 0 0 0,0 0 0 0 0,0 0 0 0 0,0 0 0 0 0,0 0 0 0 0,0 1 0 0 0,0-1 0 0 0,0 0 0 0 0,0 0 0 0 0,0 0 0 0 0,0 0 0 0 0,0 1 0 0 0,0-1 0 0 0,0 0 0 0 0,0 0 0 0 0,0 0 0 0 0,0 0 0 0 0,0 0 0 0 0,-5 5 0 0 0,-1 2 0 0 0,0-1 0 0 0,1-1 0 0 0,-3-2 0 0 0,-1 0 0 0 0,2-2 0 0 0,2 0 0 0 0,-4-1 0 0 0,1 0 0 0 0,1 0 0 0 0,-2 0 0 0 0,-1-1 0 0 0,2 1 0 0 0,-2 5 0 0 0,0 2 0 0 0,2-1 0 0 0,-2-1 0 0 0,0-2 0 0 0,2 0 0 0 0,-2 3 0 0 0,0 1 0 0 0,2-1 0 0 0,-2 3 0 0 0,0 1 0 0 0,2-2 0 0 0,-2 3 0 0 0,0-1 0 0 0,-2 3 0 0 0,0-1 0 0 0,-2-2 0 0 0,1-3 0 0 0,-2 2 0 0 0,2-1 0 0 0,-2 4 0 0 0,1-1 0 0 0,-1 3 0 0 0,2-1 0 0 0,-2-3 0 0 0,-2-3 0 0 0,-5-2 0 0 0,-1 2 0 0 0,2 0 0 0 0,0 4 0 0 0,3 0 0 0 0,1 3 0 0 0,3-2 0 0 0,-1 3 0 0 0,-3-1 0 0 0,-3 1 0 0 0,2-1 0 0 0,0 1 0 0 0,-2 3 0 0 0,3-1 0 0 0,-1 1 0 0 0,4-3 0 0 0,-1 1 0 0 0,-3 3 0 0 0,-2-2 0 0 0,-3 0 0 0 0,4-1 0 0 0,-1 0 0 0 0,-1 2 0 0 0,-1 4 0 0 0,2-3 0 0 0,1 1 0 0 0,-1 1 0 0 0,3-3 0 0 0,0 1 0 0 0,-2 2 0 0 0,3-4 0 0 0,-1 2 0 0 0,-2 1 0 0 0,2-3 0 0 0,0 2 0 0 0,-2 1 0 0 0,-2 2 0 0 0,-2 3 0 0 0,-2 1 0 0 0,-2 1 0 0 0,1 1 0 0 0,-2 0 0 0 0,1 1 0 0 0,0-1 0 0 0,4 1 0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3T06:50:11.824"/>
    </inkml:context>
    <inkml:brush xml:id="br0">
      <inkml:brushProperty name="width" value="0.1" units="cm"/>
      <inkml:brushProperty name="height" value="0.1" units="cm"/>
      <inkml:brushProperty name="color" value="#33CCFF"/>
    </inkml:brush>
  </inkml:definitions>
  <inkml:trace contextRef="#ctx0" brushRef="#br0">28935 13494 16383 0 0,'0'4'0'0'0,"0"8"0"0"0,-4 0 0 0 0,-7-1 0 0 0,-2 2 0 0 0,-2-1 0 0 0,0 2 0 0 0,-1-2 0 0 0,1 3 0 0 0,0-2 0 0 0,1 2 0 0 0,-1-2 0 0 0,1 2 0 0 0,0-2 0 0 0,1 2 0 0 0,-2-2 0 0 0,2 2 0 0 0,-2-2 0 0 0,2 2 0 0 0,-2-2 0 0 0,2 2 0 0 0,-1-2 0 0 0,0 1 0 0 0,4 4 0 0 0,-1-1 0 0 0,1 0 0 0 0,2 3 0 0 0,7 2 0 0 0,4 3 0 0 0,6-3 0 0 0,2-1 0 0 0,3-4 0 0 0,0 0 0 0 0,2-3 0 0 0,-2 1 0 0 0,-3 3 0 0 0,1-2 0 0 0,-1 1 0 0 0,2 2 0 0 0,-2 3 0 0 0,3-2 0 0 0,-1 0 0 0 0,-3 1 0 0 0,2-2 0 0 0,-2-1 0 0 0,3-2 0 0 0,-1 0 0 0 0,-3-3 0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3T06:50:11.825"/>
    </inkml:context>
    <inkml:brush xml:id="br0">
      <inkml:brushProperty name="width" value="0.1" units="cm"/>
      <inkml:brushProperty name="height" value="0.1" units="cm"/>
      <inkml:brushProperty name="color" value="#33CCFF"/>
    </inkml:brush>
  </inkml:definitions>
  <inkml:trace contextRef="#ctx0" brushRef="#br0">30852 13097 16383 0 0,'0'5'0'0'0,"-5"1"0"0"0,-1 5 0 0 0,0 5 0 0 0,1 4 0 0 0,2 4 0 0 0,0 2 0 0 0,2 2 0 0 0,1 1 0 0 0,0 0 0 0 0,0 0 0 0 0,0-1 0 0 0,1 1 0 0 0,-1-1 0 0 0,5 0 0 0 0,1 0 0 0 0,0 0 0 0 0,-1-1 0 0 0,-2 1 0 0 0,0 0 0 0 0,-2 0 0 0 0,-1 0 0 0 0,5-5 0 0 0,1-2 0 0 0,0 1 0 0 0,-2 1 0 0 0,-1 2 0 0 0,-1 0 0 0 0,-1 2 0 0 0,5-4 0 0 0,0-2 0 0 0,0 1 0 0 0,-2 2 0 0 0,-1 0 0 0 0,-1 2 0 0 0,-1 1 0 0 0,0 1 0 0 0,-1-1 0 0 0,4-3 0 0 0,2-2 0 0 0,0 0 0 0 0,-1 1 0 0 0,3-3 0 0 0,0-10 0 0 0,-1-12 0 0 0,-2-9 0 0 0,-1-8 0 0 0,-2-6 0 0 0,-1-3 0 0 0,4 3 0 0 0,1 1 0 0 0,-1 0 0 0 0,0 0 0 0 0,-2-2 0 0 0,-1 0 0 0 0,-1-1 0 0 0,-1-1 0 0 0,0 0 0 0 0,5 5 0 0 0,1 1 0 0 0,0 0 0 0 0,-2-1 0 0 0,0-1 0 0 0,2-2 0 0 0,2-1 0 0 0,3 4 0 0 0,0 2 0 0 0,3 3 0 0 0,4 6 0 0 0,-2 0 0 0 0,2 2 0 0 0,3 2 0 0 0,1 3 0 0 0,3 2 0 0 0,2 2 0 0 0,0 1 0 0 0,1 5 0 0 0,1 2 0 0 0,-6 4 0 0 0,-1 1 0 0 0,-4 2 0 0 0,-6 5 0 0 0,0-2 0 0 0,-2 1 0 0 0,-2 2 0 0 0,-4 3 0 0 0,-1 2 0 0 0,-2 1 0 0 0,-1 2 0 0 0,0 0 0 0 0,-1 0 0 0 0,1 0 0 0 0,0 1 0 0 0,-6-6 0 0 0,-5-6 0 0 0,-1-1 0 0 0,-4-4 0 0 0,-3-3 0 0 0,-4-4 0 0 0,-2-2 0 0 0,-2-2 0 0 0,-1-2 0 0 0,0 1 0 0 0,-1-1 0 0 0,1 0 0 0 0,-1 1 0 0 0,1 0 0 0 0,0-1 0 0 0,0 1 0 0 0,0 0 0 0 0,5-5 0 0 0,6-1 0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3T06:50:11.826"/>
    </inkml:context>
    <inkml:brush xml:id="br0">
      <inkml:brushProperty name="width" value="0.1" units="cm"/>
      <inkml:brushProperty name="height" value="0.1" units="cm"/>
      <inkml:brushProperty name="color" value="#33CCFF"/>
    </inkml:brush>
  </inkml:definitions>
  <inkml:trace contextRef="#ctx0" brushRef="#br0">31873 13548 16383 0 0,'-5'0'0'0'0,"-1"-5"0"0"0,-5-1 0 0 0,-5 0 0 0 0,-4 1 0 0 0,0 6 0 0 0,0 3 0 0 0,3 6 0 0 0,-1 1 0 0 0,-1 3 0 0 0,2 4 0 0 0,-1-1 0 0 0,3 2 0 0 0,-1-3 0 0 0,3 0 0 0 0,-2-1 0 0 0,2 0 0 0 0,-2-2 0 0 0,2 2 0 0 0,3 3 0 0 0,-1-2 0 0 0,1 1 0 0 0,2 3 0 0 0,3 2 0 0 0,1 3 0 0 0,3 1 0 0 0,0 1 0 0 0,6-3 0 0 0,7-7 0 0 0,0-1 0 0 0,4-3 0 0 0,4-4 0 0 0,-2 1 0 0 0,1-1 0 0 0,2-2 0 0 0,2-2 0 0 0,2-2 0 0 0,2-2 0 0 0,0-5 0 0 0,-4-8 0 0 0,-1 0 0 0 0,-4-4 0 0 0,-6-4 0 0 0,0-3 0 0 0,-1-2 0 0 0,-4-2 0 0 0,3 3 0 0 0,-1 2 0 0 0,-2 0 0 0 0,-2-2 0 0 0,3-1 0 0 0,0-1 0 0 0,-2-1 0 0 0,4 4 0 0 0,-1 2 0 0 0,-1-1 0 0 0,-2 8 0 0 0,-3 11 0 0 0,-1 12 0 0 0,-1 7 0 0 0,-1 8 0 0 0,0 3 0 0 0,-1 2 0 0 0,1 1 0 0 0,0 0 0 0 0,-1 0 0 0 0,1-1 0 0 0,5-5 0 0 0,1-2 0 0 0,5-5 0 0 0,0-5 0 0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3T06:50:11.827"/>
    </inkml:context>
    <inkml:brush xml:id="br0">
      <inkml:brushProperty name="width" value="0.1" units="cm"/>
      <inkml:brushProperty name="height" value="0.1" units="cm"/>
      <inkml:brushProperty name="color" value="#33CCFF"/>
    </inkml:brush>
  </inkml:definitions>
  <inkml:trace contextRef="#ctx0" brushRef="#br0">32427 13547 16383 0 0,'-5'0'0'0'0,"-6"0"0"0"0,-6 0 0 0 0,0 4 0 0 0,-2 3 0 0 0,-3-1 0 0 0,-1-1 0 0 0,2 3 0 0 0,0 0 0 0 0,0-1 0 0 0,2 3 0 0 0,0 0 0 0 0,4 3 0 0 0,-1 4 0 0 0,2 3 0 0 0,0-1 0 0 0,1 1 0 0 0,3 2 0 0 0,4 1 0 0 0,2 2 0 0 0,2 2 0 0 0,2 0 0 0 0,0 1 0 0 0,0 0 0 0 0,1 0 0 0 0,4-4 0 0 0,2-2 0 0 0,4-5 0 0 0,5-5 0 0 0,5-4 0 0 0,3-5 0 0 0,2-1 0 0 0,2-2 0 0 0,-4-6 0 0 0,-1-1 0 0 0,-5-5 0 0 0,-1 0 0 0 0,-3-2 0 0 0,1 0 0 0 0,3 3 0 0 0,-3-1 0 0 0,2 1 0 0 0,3 3 0 0 0,-3-3 0 0 0,1 2 0 0 0,-2-4 0 0 0,-5 2 0 0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3T06:50:11.828"/>
    </inkml:context>
    <inkml:brush xml:id="br0">
      <inkml:brushProperty name="width" value="0.1" units="cm"/>
      <inkml:brushProperty name="height" value="0.1" units="cm"/>
      <inkml:brushProperty name="color" value="#33CCFF"/>
    </inkml:brush>
  </inkml:definitions>
  <inkml:trace contextRef="#ctx0" brushRef="#br0">32839 12806 16383 0 0,'0'5'0'0'0,"0"6"0"0"0,0 6 0 0 0,0 5 0 0 0,0 3 0 0 0,-5-2 0 0 0,-1-1 0 0 0,0 1 0 0 0,1 1 0 0 0,2 2 0 0 0,1 0 0 0 0,0 1 0 0 0,-3-4 0 0 0,-1-1 0 0 0,0 0 0 0 0,2 1 0 0 0,0 2 0 0 0,2 1 0 0 0,1 0 0 0 0,1 2 0 0 0,0 0 0 0 0,0 0 0 0 0,1 0 0 0 0,-1 0 0 0 0,0 0 0 0 0,0 0 0 0 0,0 0 0 0 0,0 0 0 0 0,0 0 0 0 0,0 0 0 0 0,0-1 0 0 0,-4-3 0 0 0,-3-3 0 0 0,1 1 0 0 0,1 1 0 0 0,2 1 0 0 0,1 2 0 0 0,1 1 0 0 0,0 0 0 0 0,1 1 0 0 0,0 0 0 0 0,1 0 0 0 0,-1 0 0 0 0,0 0 0 0 0,0 0 0 0 0,0 0 0 0 0,1 0 0 0 0,-1 0 0 0 0,0 0 0 0 0,0 0 0 0 0,0-5 0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5D9A48E-A389-2845-823C-C778715E8BFB}" type="datetimeFigureOut">
              <a:rPr lang="en-US" smtClean="0"/>
              <a:t>7/14/2024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C05DC1-CDAE-8C4D-BBB7-AC1F5A8E8890}" type="slidenum">
              <a:rPr lang="en-US" smtClean="0"/>
              <a:t>‹#›</a:t>
            </a:fld>
            <a:endParaRPr lang="en-US"/>
          </a:p>
        </p:txBody>
      </p:sp>
    </p:spTree>
    <p:extLst>
      <p:ext uri="{BB962C8B-B14F-4D97-AF65-F5344CB8AC3E}">
        <p14:creationId xmlns:p14="http://schemas.microsoft.com/office/powerpoint/2010/main" val="31744992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DC05DC1-CDAE-8C4D-BBB7-AC1F5A8E8890}" type="slidenum">
              <a:rPr lang="en-US" smtClean="0"/>
              <a:t>4</a:t>
            </a:fld>
            <a:endParaRPr lang="en-US"/>
          </a:p>
        </p:txBody>
      </p:sp>
    </p:spTree>
    <p:extLst>
      <p:ext uri="{BB962C8B-B14F-4D97-AF65-F5344CB8AC3E}">
        <p14:creationId xmlns:p14="http://schemas.microsoft.com/office/powerpoint/2010/main" val="4257434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C05DC1-CDAE-8C4D-BBB7-AC1F5A8E8890}" type="slidenum">
              <a:rPr lang="en-US" smtClean="0"/>
              <a:t>18</a:t>
            </a:fld>
            <a:endParaRPr lang="en-US"/>
          </a:p>
        </p:txBody>
      </p:sp>
    </p:spTree>
    <p:extLst>
      <p:ext uri="{BB962C8B-B14F-4D97-AF65-F5344CB8AC3E}">
        <p14:creationId xmlns:p14="http://schemas.microsoft.com/office/powerpoint/2010/main" val="35234245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C05DC1-CDAE-8C4D-BBB7-AC1F5A8E8890}" type="slidenum">
              <a:rPr lang="en-US" smtClean="0"/>
              <a:t>19</a:t>
            </a:fld>
            <a:endParaRPr lang="en-US"/>
          </a:p>
        </p:txBody>
      </p:sp>
    </p:spTree>
    <p:extLst>
      <p:ext uri="{BB962C8B-B14F-4D97-AF65-F5344CB8AC3E}">
        <p14:creationId xmlns:p14="http://schemas.microsoft.com/office/powerpoint/2010/main" val="982685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C05DC1-CDAE-8C4D-BBB7-AC1F5A8E8890}" type="slidenum">
              <a:rPr lang="en-US" smtClean="0"/>
              <a:t>20</a:t>
            </a:fld>
            <a:endParaRPr lang="en-US"/>
          </a:p>
        </p:txBody>
      </p:sp>
    </p:spTree>
    <p:extLst>
      <p:ext uri="{BB962C8B-B14F-4D97-AF65-F5344CB8AC3E}">
        <p14:creationId xmlns:p14="http://schemas.microsoft.com/office/powerpoint/2010/main" val="11550209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DC05DC1-CDAE-8C4D-BBB7-AC1F5A8E8890}" type="slidenum">
              <a:rPr lang="en-US" smtClean="0"/>
              <a:t>29</a:t>
            </a:fld>
            <a:endParaRPr lang="en-US"/>
          </a:p>
        </p:txBody>
      </p:sp>
    </p:spTree>
    <p:extLst>
      <p:ext uri="{BB962C8B-B14F-4D97-AF65-F5344CB8AC3E}">
        <p14:creationId xmlns:p14="http://schemas.microsoft.com/office/powerpoint/2010/main" val="29782372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DC05DC1-CDAE-8C4D-BBB7-AC1F5A8E8890}" type="slidenum">
              <a:rPr lang="en-US" smtClean="0"/>
              <a:t>30</a:t>
            </a:fld>
            <a:endParaRPr lang="en-US"/>
          </a:p>
        </p:txBody>
      </p:sp>
    </p:spTree>
    <p:extLst>
      <p:ext uri="{BB962C8B-B14F-4D97-AF65-F5344CB8AC3E}">
        <p14:creationId xmlns:p14="http://schemas.microsoft.com/office/powerpoint/2010/main" val="24022362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DC05DC1-CDAE-8C4D-BBB7-AC1F5A8E8890}" type="slidenum">
              <a:rPr lang="en-US" smtClean="0"/>
              <a:t>31</a:t>
            </a:fld>
            <a:endParaRPr lang="en-US"/>
          </a:p>
        </p:txBody>
      </p:sp>
    </p:spTree>
    <p:extLst>
      <p:ext uri="{BB962C8B-B14F-4D97-AF65-F5344CB8AC3E}">
        <p14:creationId xmlns:p14="http://schemas.microsoft.com/office/powerpoint/2010/main" val="15886025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DC05DC1-CDAE-8C4D-BBB7-AC1F5A8E8890}" type="slidenum">
              <a:rPr lang="en-US" smtClean="0"/>
              <a:t>32</a:t>
            </a:fld>
            <a:endParaRPr lang="en-US"/>
          </a:p>
        </p:txBody>
      </p:sp>
    </p:spTree>
    <p:extLst>
      <p:ext uri="{BB962C8B-B14F-4D97-AF65-F5344CB8AC3E}">
        <p14:creationId xmlns:p14="http://schemas.microsoft.com/office/powerpoint/2010/main" val="6933267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2301923" y="1122363"/>
            <a:ext cx="7588155" cy="2621154"/>
          </a:xfrm>
        </p:spPr>
        <p:txBody>
          <a:bodyPr anchor="b">
            <a:normAutofit/>
          </a:bodyPr>
          <a:lstStyle>
            <a:lvl1pPr algn="ctr">
              <a:defRPr sz="4000"/>
            </a:lvl1pPr>
          </a:lstStyle>
          <a:p>
            <a:r>
              <a:rPr lang="en-US"/>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2301923" y="3843708"/>
            <a:ext cx="7588155" cy="1414091"/>
          </a:xfrm>
        </p:spPr>
        <p:txBody>
          <a:bodyPr>
            <a:normAutofit/>
          </a:bodyPr>
          <a:lstStyle>
            <a:lvl1pPr marL="0" indent="0" algn="ctr">
              <a:buNone/>
              <a:defRPr sz="1800"/>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p>
            <a:fld id="{77CA0979-F579-4E9B-A675-1F5ABBFF00DB}" type="datetimeFigureOut">
              <a:rPr lang="en-US" dirty="0"/>
              <a:t>7/14/2024</a:t>
            </a:fld>
            <a:endParaRPr lang="en-US"/>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CC057153-B650-4DEB-B370-79DDCFDCE934}" type="slidenum">
              <a:rPr lang="en-US" dirty="0"/>
              <a:t>‹#›</a:t>
            </a:fld>
            <a:endParaRPr lang="en-US"/>
          </a:p>
        </p:txBody>
      </p:sp>
    </p:spTree>
    <p:extLst>
      <p:ext uri="{BB962C8B-B14F-4D97-AF65-F5344CB8AC3E}">
        <p14:creationId xmlns:p14="http://schemas.microsoft.com/office/powerpoint/2010/main" val="3154775735"/>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E956D-CB73-C986-F100-46487310D11E}"/>
              </a:ext>
            </a:extLst>
          </p:cNvPr>
          <p:cNvSpPr>
            <a:spLocks noGrp="1"/>
          </p:cNvSpPr>
          <p:nvPr>
            <p:ph type="title"/>
          </p:nvPr>
        </p:nvSpPr>
        <p:spPr>
          <a:xfrm>
            <a:off x="612648" y="548640"/>
            <a:ext cx="10515600" cy="1132258"/>
          </a:xfr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423E6A-A07C-BF0D-EA30-9A8A854E48F1}"/>
              </a:ext>
            </a:extLst>
          </p:cNvPr>
          <p:cNvSpPr>
            <a:spLocks noGrp="1"/>
          </p:cNvSpPr>
          <p:nvPr>
            <p:ph type="body" orient="vert" idx="1"/>
          </p:nvPr>
        </p:nvSpPr>
        <p:spPr>
          <a:xfrm>
            <a:off x="612648" y="1680898"/>
            <a:ext cx="10515600" cy="449606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EDC9908-8F95-8DFC-72CC-158552B56735}"/>
              </a:ext>
            </a:extLst>
          </p:cNvPr>
          <p:cNvSpPr>
            <a:spLocks noGrp="1"/>
          </p:cNvSpPr>
          <p:nvPr>
            <p:ph type="dt" sz="half" idx="10"/>
          </p:nvPr>
        </p:nvSpPr>
        <p:spPr/>
        <p:txBody>
          <a:bodyPr/>
          <a:lstStyle/>
          <a:p>
            <a:fld id="{F7E76D0F-5A12-4D0A-80B0-1A6122B61E7B}" type="datetimeFigureOut">
              <a:rPr lang="en-US" dirty="0"/>
              <a:t>7/14/2024</a:t>
            </a:fld>
            <a:endParaRPr lang="en-US"/>
          </a:p>
        </p:txBody>
      </p:sp>
      <p:sp>
        <p:nvSpPr>
          <p:cNvPr id="5" name="Footer Placeholder 4">
            <a:extLst>
              <a:ext uri="{FF2B5EF4-FFF2-40B4-BE49-F238E27FC236}">
                <a16:creationId xmlns:a16="http://schemas.microsoft.com/office/drawing/2014/main" id="{2C26C9BE-9060-50CB-2BB7-07307FF89A7A}"/>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A84A835B-97D3-BC22-F0B8-4986D4636271}"/>
              </a:ext>
            </a:extLst>
          </p:cNvPr>
          <p:cNvSpPr>
            <a:spLocks noGrp="1"/>
          </p:cNvSpPr>
          <p:nvPr>
            <p:ph type="sldNum" sz="quarter" idx="12"/>
          </p:nvPr>
        </p:nvSpPr>
        <p:spPr/>
        <p:txBody>
          <a:bodyPr/>
          <a:lstStyle/>
          <a:p>
            <a:fld id="{CC057153-B650-4DEB-B370-79DDCFDCE934}" type="slidenum">
              <a:rPr lang="en-US" dirty="0"/>
              <a:t>‹#›</a:t>
            </a:fld>
            <a:endParaRPr lang="en-US"/>
          </a:p>
        </p:txBody>
      </p:sp>
    </p:spTree>
    <p:extLst>
      <p:ext uri="{BB962C8B-B14F-4D97-AF65-F5344CB8AC3E}">
        <p14:creationId xmlns:p14="http://schemas.microsoft.com/office/powerpoint/2010/main" val="14765257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85B0252-346C-F6F4-3642-19F571550D45}"/>
              </a:ext>
            </a:extLst>
          </p:cNvPr>
          <p:cNvSpPr>
            <a:spLocks noGrp="1"/>
          </p:cNvSpPr>
          <p:nvPr>
            <p:ph type="title" orient="vert"/>
          </p:nvPr>
        </p:nvSpPr>
        <p:spPr>
          <a:xfrm>
            <a:off x="9634888" y="578497"/>
            <a:ext cx="2047037" cy="5598466"/>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798DA36-7351-9D6A-518B-678AB8A507D3}"/>
              </a:ext>
            </a:extLst>
          </p:cNvPr>
          <p:cNvSpPr>
            <a:spLocks noGrp="1"/>
          </p:cNvSpPr>
          <p:nvPr>
            <p:ph type="body" orient="vert" idx="1"/>
          </p:nvPr>
        </p:nvSpPr>
        <p:spPr>
          <a:xfrm>
            <a:off x="838200" y="578497"/>
            <a:ext cx="8796688" cy="559846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846BDFF-D746-836C-04B8-CA89AD5D1466}"/>
              </a:ext>
            </a:extLst>
          </p:cNvPr>
          <p:cNvSpPr>
            <a:spLocks noGrp="1"/>
          </p:cNvSpPr>
          <p:nvPr>
            <p:ph type="dt" sz="half" idx="10"/>
          </p:nvPr>
        </p:nvSpPr>
        <p:spPr/>
        <p:txBody>
          <a:bodyPr/>
          <a:lstStyle/>
          <a:p>
            <a:fld id="{8B9E8C84-89CA-44AB-B0BE-5C91BAF75478}" type="datetimeFigureOut">
              <a:rPr lang="en-US" dirty="0"/>
              <a:t>7/14/2024</a:t>
            </a:fld>
            <a:endParaRPr lang="en-US"/>
          </a:p>
        </p:txBody>
      </p:sp>
      <p:sp>
        <p:nvSpPr>
          <p:cNvPr id="5" name="Footer Placeholder 4">
            <a:extLst>
              <a:ext uri="{FF2B5EF4-FFF2-40B4-BE49-F238E27FC236}">
                <a16:creationId xmlns:a16="http://schemas.microsoft.com/office/drawing/2014/main" id="{919AA929-A9E6-FF9C-0C59-177F892D6A69}"/>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9316D893-7E81-90DC-4139-7687B39C3AC8}"/>
              </a:ext>
            </a:extLst>
          </p:cNvPr>
          <p:cNvSpPr>
            <a:spLocks noGrp="1"/>
          </p:cNvSpPr>
          <p:nvPr>
            <p:ph type="sldNum" sz="quarter" idx="12"/>
          </p:nvPr>
        </p:nvSpPr>
        <p:spPr/>
        <p:txBody>
          <a:bodyPr/>
          <a:lstStyle/>
          <a:p>
            <a:fld id="{CC057153-B650-4DEB-B370-79DDCFDCE934}" type="slidenum">
              <a:rPr lang="en-US" dirty="0"/>
              <a:t>‹#›</a:t>
            </a:fld>
            <a:endParaRPr lang="en-US"/>
          </a:p>
        </p:txBody>
      </p:sp>
    </p:spTree>
    <p:extLst>
      <p:ext uri="{BB962C8B-B14F-4D97-AF65-F5344CB8AC3E}">
        <p14:creationId xmlns:p14="http://schemas.microsoft.com/office/powerpoint/2010/main" val="13196378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73E7156E-175E-4DBA-9D21-B772C320F342}" type="datetimeFigureOut">
              <a:rPr lang="en-US" dirty="0"/>
              <a:t>7/14/2024</a:t>
            </a:fld>
            <a:endParaRPr lang="en-US"/>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dirty="0"/>
              <a:t>‹#›</a:t>
            </a:fld>
            <a:endParaRPr lang="en-US"/>
          </a:p>
        </p:txBody>
      </p:sp>
    </p:spTree>
    <p:extLst>
      <p:ext uri="{BB962C8B-B14F-4D97-AF65-F5344CB8AC3E}">
        <p14:creationId xmlns:p14="http://schemas.microsoft.com/office/powerpoint/2010/main" val="34664378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D06AF-EF87-8489-2C82-DEB90B7EFE0C}"/>
              </a:ext>
            </a:extLst>
          </p:cNvPr>
          <p:cNvSpPr>
            <a:spLocks noGrp="1"/>
          </p:cNvSpPr>
          <p:nvPr>
            <p:ph type="title"/>
          </p:nvPr>
        </p:nvSpPr>
        <p:spPr>
          <a:xfrm>
            <a:off x="603381" y="553616"/>
            <a:ext cx="8273140" cy="4008859"/>
          </a:xfrm>
        </p:spPr>
        <p:txBody>
          <a:bodyPr anchor="t">
            <a:normAutofit/>
          </a:bodyPr>
          <a:lstStyle>
            <a:lvl1pPr>
              <a:defRPr sz="5400" cap="all" baseline="0"/>
            </a:lvl1pPr>
          </a:lstStyle>
          <a:p>
            <a:r>
              <a:rPr lang="en-US"/>
              <a:t>Click to edit Master title style</a:t>
            </a:r>
          </a:p>
        </p:txBody>
      </p:sp>
      <p:sp>
        <p:nvSpPr>
          <p:cNvPr id="3" name="Text Placeholder 2">
            <a:extLst>
              <a:ext uri="{FF2B5EF4-FFF2-40B4-BE49-F238E27FC236}">
                <a16:creationId xmlns:a16="http://schemas.microsoft.com/office/drawing/2014/main" id="{308E5678-CA38-1318-9EA2-5E0A4F9A59BA}"/>
              </a:ext>
            </a:extLst>
          </p:cNvPr>
          <p:cNvSpPr>
            <a:spLocks noGrp="1"/>
          </p:cNvSpPr>
          <p:nvPr>
            <p:ph type="body" idx="1"/>
          </p:nvPr>
        </p:nvSpPr>
        <p:spPr>
          <a:xfrm>
            <a:off x="603380" y="4589463"/>
            <a:ext cx="8273140" cy="1384617"/>
          </a:xfrm>
        </p:spPr>
        <p:txBody>
          <a:bodyPr anchor="b">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4E99186-7E5A-60AF-DE69-5C7DA71611AB}"/>
              </a:ext>
            </a:extLst>
          </p:cNvPr>
          <p:cNvSpPr>
            <a:spLocks noGrp="1"/>
          </p:cNvSpPr>
          <p:nvPr>
            <p:ph type="dt" sz="half" idx="10"/>
          </p:nvPr>
        </p:nvSpPr>
        <p:spPr/>
        <p:txBody>
          <a:bodyPr/>
          <a:lstStyle/>
          <a:p>
            <a:fld id="{04895F6E-3D02-4292-95D1-C62B3126321B}" type="datetimeFigureOut">
              <a:rPr lang="en-US" dirty="0"/>
              <a:t>7/14/2024</a:t>
            </a:fld>
            <a:endParaRPr lang="en-US"/>
          </a:p>
        </p:txBody>
      </p:sp>
      <p:sp>
        <p:nvSpPr>
          <p:cNvPr id="5" name="Footer Placeholder 4">
            <a:extLst>
              <a:ext uri="{FF2B5EF4-FFF2-40B4-BE49-F238E27FC236}">
                <a16:creationId xmlns:a16="http://schemas.microsoft.com/office/drawing/2014/main" id="{82FA13D1-1FBA-E820-323B-77B41F1A665D}"/>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FB39BE85-85F6-4636-C651-D87CC969A49E}"/>
              </a:ext>
            </a:extLst>
          </p:cNvPr>
          <p:cNvSpPr>
            <a:spLocks noGrp="1"/>
          </p:cNvSpPr>
          <p:nvPr>
            <p:ph type="sldNum" sz="quarter" idx="12"/>
          </p:nvPr>
        </p:nvSpPr>
        <p:spPr/>
        <p:txBody>
          <a:bodyPr/>
          <a:lstStyle/>
          <a:p>
            <a:fld id="{CC057153-B650-4DEB-B370-79DDCFDCE934}" type="slidenum">
              <a:rPr lang="en-US" dirty="0"/>
              <a:t>‹#›</a:t>
            </a:fld>
            <a:endParaRPr lang="en-US"/>
          </a:p>
        </p:txBody>
      </p:sp>
    </p:spTree>
    <p:extLst>
      <p:ext uri="{BB962C8B-B14F-4D97-AF65-F5344CB8AC3E}">
        <p14:creationId xmlns:p14="http://schemas.microsoft.com/office/powerpoint/2010/main" val="1586644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8" y="548640"/>
            <a:ext cx="10741152" cy="1132258"/>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572E861E-DFBA-B4AA-9356-CDE3D3F57C04}"/>
              </a:ext>
            </a:extLst>
          </p:cNvPr>
          <p:cNvSpPr>
            <a:spLocks noGrp="1"/>
          </p:cNvSpPr>
          <p:nvPr>
            <p:ph sz="half" idx="1"/>
          </p:nvPr>
        </p:nvSpPr>
        <p:spPr>
          <a:xfrm>
            <a:off x="612648"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51D7538-EC5A-3EE7-176F-A58920C5079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EDCB5ACB-D10C-44A8-9570-124370F4CB38}" type="datetimeFigureOut">
              <a:rPr lang="en-US" dirty="0"/>
              <a:t>7/14/2024</a:t>
            </a:fld>
            <a:endParaRPr lang="en-US"/>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a:t>
              </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dirty="0"/>
              <a:t>‹#›</a:t>
            </a:fld>
            <a:endParaRPr lang="en-US"/>
          </a:p>
        </p:txBody>
      </p:sp>
    </p:spTree>
    <p:extLst>
      <p:ext uri="{BB962C8B-B14F-4D97-AF65-F5344CB8AC3E}">
        <p14:creationId xmlns:p14="http://schemas.microsoft.com/office/powerpoint/2010/main" val="32885019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EE969-634D-6E32-D227-18E9282C6F9E}"/>
              </a:ext>
            </a:extLst>
          </p:cNvPr>
          <p:cNvSpPr>
            <a:spLocks noGrp="1"/>
          </p:cNvSpPr>
          <p:nvPr>
            <p:ph type="title"/>
          </p:nvPr>
        </p:nvSpPr>
        <p:spPr>
          <a:xfrm>
            <a:off x="609600" y="547396"/>
            <a:ext cx="10745788" cy="1143292"/>
          </a:xfrm>
        </p:spPr>
        <p:txBody>
          <a:bodyPr/>
          <a:lstStyle/>
          <a:p>
            <a:r>
              <a:rPr lang="en-US"/>
              <a:t>Click to edit Master title style</a:t>
            </a:r>
          </a:p>
        </p:txBody>
      </p:sp>
      <p:sp>
        <p:nvSpPr>
          <p:cNvPr id="3" name="Text Placeholder 2">
            <a:extLst>
              <a:ext uri="{FF2B5EF4-FFF2-40B4-BE49-F238E27FC236}">
                <a16:creationId xmlns:a16="http://schemas.microsoft.com/office/drawing/2014/main" id="{61CD26D4-290A-F0ED-7D62-41EDA6FEC2B9}"/>
              </a:ext>
            </a:extLst>
          </p:cNvPr>
          <p:cNvSpPr>
            <a:spLocks noGrp="1"/>
          </p:cNvSpPr>
          <p:nvPr>
            <p:ph type="body" idx="1"/>
          </p:nvPr>
        </p:nvSpPr>
        <p:spPr>
          <a:xfrm>
            <a:off x="609600" y="1685735"/>
            <a:ext cx="5157787" cy="559834"/>
          </a:xfrm>
        </p:spPr>
        <p:txBody>
          <a:bodyPr anchor="b">
            <a:normAutofit/>
          </a:bodyPr>
          <a:lstStyle>
            <a:lvl1pPr marL="0" indent="0">
              <a:lnSpc>
                <a:spcPct val="90000"/>
              </a:lnSpc>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4DA52B0-7419-A946-4523-6D34BCAD26D1}"/>
              </a:ext>
            </a:extLst>
          </p:cNvPr>
          <p:cNvSpPr>
            <a:spLocks noGrp="1"/>
          </p:cNvSpPr>
          <p:nvPr>
            <p:ph sz="half" idx="2"/>
          </p:nvPr>
        </p:nvSpPr>
        <p:spPr>
          <a:xfrm>
            <a:off x="609600" y="2386894"/>
            <a:ext cx="5157787" cy="37650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6536620-C4F3-EEC3-DBF1-05196B1CBB55}"/>
              </a:ext>
            </a:extLst>
          </p:cNvPr>
          <p:cNvSpPr>
            <a:spLocks noGrp="1"/>
          </p:cNvSpPr>
          <p:nvPr>
            <p:ph type="body" sz="quarter" idx="3"/>
          </p:nvPr>
        </p:nvSpPr>
        <p:spPr>
          <a:xfrm>
            <a:off x="6172200" y="1685735"/>
            <a:ext cx="5183188" cy="559834"/>
          </a:xfrm>
        </p:spPr>
        <p:txBody>
          <a:bodyPr anchor="b">
            <a:normAutofit/>
          </a:bodyPr>
          <a:lstStyle>
            <a:lvl1pPr marL="0" indent="0">
              <a:lnSpc>
                <a:spcPct val="90000"/>
              </a:lnSpc>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3BAE980-E611-98B5-04E9-DE4584B0E33F}"/>
              </a:ext>
            </a:extLst>
          </p:cNvPr>
          <p:cNvSpPr>
            <a:spLocks noGrp="1"/>
          </p:cNvSpPr>
          <p:nvPr>
            <p:ph sz="quarter" idx="4"/>
          </p:nvPr>
        </p:nvSpPr>
        <p:spPr>
          <a:xfrm>
            <a:off x="6172199" y="2386894"/>
            <a:ext cx="5183189" cy="37650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E3B3581-658A-8487-F9CB-E79F2BFF27E4}"/>
              </a:ext>
            </a:extLst>
          </p:cNvPr>
          <p:cNvSpPr>
            <a:spLocks noGrp="1"/>
          </p:cNvSpPr>
          <p:nvPr>
            <p:ph type="dt" sz="half" idx="10"/>
          </p:nvPr>
        </p:nvSpPr>
        <p:spPr/>
        <p:txBody>
          <a:bodyPr/>
          <a:lstStyle/>
          <a:p>
            <a:fld id="{AB8D84F4-0E7A-4BDE-98C6-AE68FB974645}" type="datetimeFigureOut">
              <a:rPr lang="en-US" dirty="0"/>
              <a:t>7/14/2024</a:t>
            </a:fld>
            <a:endParaRPr lang="en-US"/>
          </a:p>
        </p:txBody>
      </p:sp>
      <p:sp>
        <p:nvSpPr>
          <p:cNvPr id="8" name="Footer Placeholder 7">
            <a:extLst>
              <a:ext uri="{FF2B5EF4-FFF2-40B4-BE49-F238E27FC236}">
                <a16:creationId xmlns:a16="http://schemas.microsoft.com/office/drawing/2014/main" id="{949D76D8-9033-26CF-BF4C-AECCC685C177}"/>
              </a:ext>
            </a:extLst>
          </p:cNvPr>
          <p:cNvSpPr>
            <a:spLocks noGrp="1"/>
          </p:cNvSpPr>
          <p:nvPr>
            <p:ph type="ftr" sz="quarter" idx="11"/>
          </p:nvPr>
        </p:nvSpPr>
        <p:spPr/>
        <p:txBody>
          <a:bodyPr/>
          <a:lstStyle/>
          <a:p>
            <a:r>
              <a:rPr lang="en-US"/>
              <a:t>
              </a:t>
            </a:r>
          </a:p>
        </p:txBody>
      </p:sp>
      <p:sp>
        <p:nvSpPr>
          <p:cNvPr id="9" name="Slide Number Placeholder 8">
            <a:extLst>
              <a:ext uri="{FF2B5EF4-FFF2-40B4-BE49-F238E27FC236}">
                <a16:creationId xmlns:a16="http://schemas.microsoft.com/office/drawing/2014/main" id="{E02A06B8-CC1D-542F-D8EB-7625046B91D2}"/>
              </a:ext>
            </a:extLst>
          </p:cNvPr>
          <p:cNvSpPr>
            <a:spLocks noGrp="1"/>
          </p:cNvSpPr>
          <p:nvPr>
            <p:ph type="sldNum" sz="quarter" idx="12"/>
          </p:nvPr>
        </p:nvSpPr>
        <p:spPr/>
        <p:txBody>
          <a:bodyPr/>
          <a:lstStyle/>
          <a:p>
            <a:fld id="{CC057153-B650-4DEB-B370-79DDCFDCE934}" type="slidenum">
              <a:rPr lang="en-US" dirty="0"/>
              <a:t>‹#›</a:t>
            </a:fld>
            <a:endParaRPr lang="en-US"/>
          </a:p>
        </p:txBody>
      </p:sp>
    </p:spTree>
    <p:extLst>
      <p:ext uri="{BB962C8B-B14F-4D97-AF65-F5344CB8AC3E}">
        <p14:creationId xmlns:p14="http://schemas.microsoft.com/office/powerpoint/2010/main" val="27565493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A9F42-7FF7-F803-C075-BC4968D35E3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89E8268-7232-2944-F1BD-399F9419B563}"/>
              </a:ext>
            </a:extLst>
          </p:cNvPr>
          <p:cNvSpPr>
            <a:spLocks noGrp="1"/>
          </p:cNvSpPr>
          <p:nvPr>
            <p:ph type="dt" sz="half" idx="10"/>
          </p:nvPr>
        </p:nvSpPr>
        <p:spPr/>
        <p:txBody>
          <a:bodyPr/>
          <a:lstStyle/>
          <a:p>
            <a:fld id="{CBEFF1D8-9801-4C4B-92F3-66C9A863BD74}" type="datetimeFigureOut">
              <a:rPr lang="en-US" dirty="0"/>
              <a:t>7/14/2024</a:t>
            </a:fld>
            <a:endParaRPr lang="en-US"/>
          </a:p>
        </p:txBody>
      </p:sp>
      <p:sp>
        <p:nvSpPr>
          <p:cNvPr id="4" name="Footer Placeholder 3">
            <a:extLst>
              <a:ext uri="{FF2B5EF4-FFF2-40B4-BE49-F238E27FC236}">
                <a16:creationId xmlns:a16="http://schemas.microsoft.com/office/drawing/2014/main" id="{6B968DDD-323F-89A1-84E3-DDBA626D9386}"/>
              </a:ext>
            </a:extLst>
          </p:cNvPr>
          <p:cNvSpPr>
            <a:spLocks noGrp="1"/>
          </p:cNvSpPr>
          <p:nvPr>
            <p:ph type="ftr" sz="quarter" idx="11"/>
          </p:nvPr>
        </p:nvSpPr>
        <p:spPr/>
        <p:txBody>
          <a:bodyPr/>
          <a:lstStyle/>
          <a:p>
            <a:r>
              <a:rPr lang="en-US"/>
              <a:t>
              </a:t>
            </a:r>
          </a:p>
        </p:txBody>
      </p:sp>
      <p:sp>
        <p:nvSpPr>
          <p:cNvPr id="5" name="Slide Number Placeholder 4">
            <a:extLst>
              <a:ext uri="{FF2B5EF4-FFF2-40B4-BE49-F238E27FC236}">
                <a16:creationId xmlns:a16="http://schemas.microsoft.com/office/drawing/2014/main" id="{98FBDC76-671D-1671-DCE2-D5658BD40E29}"/>
              </a:ext>
            </a:extLst>
          </p:cNvPr>
          <p:cNvSpPr>
            <a:spLocks noGrp="1"/>
          </p:cNvSpPr>
          <p:nvPr>
            <p:ph type="sldNum" sz="quarter" idx="12"/>
          </p:nvPr>
        </p:nvSpPr>
        <p:spPr/>
        <p:txBody>
          <a:bodyPr/>
          <a:lstStyle/>
          <a:p>
            <a:fld id="{CC057153-B650-4DEB-B370-79DDCFDCE934}" type="slidenum">
              <a:rPr lang="en-US" dirty="0"/>
              <a:t>‹#›</a:t>
            </a:fld>
            <a:endParaRPr lang="en-US"/>
          </a:p>
        </p:txBody>
      </p:sp>
    </p:spTree>
    <p:extLst>
      <p:ext uri="{BB962C8B-B14F-4D97-AF65-F5344CB8AC3E}">
        <p14:creationId xmlns:p14="http://schemas.microsoft.com/office/powerpoint/2010/main" val="1752217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9BC4D82-0182-501C-9231-46767680476E}"/>
              </a:ext>
            </a:extLst>
          </p:cNvPr>
          <p:cNvSpPr>
            <a:spLocks noGrp="1"/>
          </p:cNvSpPr>
          <p:nvPr>
            <p:ph type="dt" sz="half" idx="10"/>
          </p:nvPr>
        </p:nvSpPr>
        <p:spPr/>
        <p:txBody>
          <a:bodyPr/>
          <a:lstStyle/>
          <a:p>
            <a:fld id="{961FE8FD-B23E-4E1A-83EF-0847EBEA0105}" type="datetimeFigureOut">
              <a:rPr lang="en-US" dirty="0"/>
              <a:t>7/14/2024</a:t>
            </a:fld>
            <a:endParaRPr lang="en-US"/>
          </a:p>
        </p:txBody>
      </p:sp>
      <p:sp>
        <p:nvSpPr>
          <p:cNvPr id="3" name="Footer Placeholder 2">
            <a:extLst>
              <a:ext uri="{FF2B5EF4-FFF2-40B4-BE49-F238E27FC236}">
                <a16:creationId xmlns:a16="http://schemas.microsoft.com/office/drawing/2014/main" id="{10EAA6C9-A7F3-19F1-D17C-A1D83FAF553F}"/>
              </a:ext>
            </a:extLst>
          </p:cNvPr>
          <p:cNvSpPr>
            <a:spLocks noGrp="1"/>
          </p:cNvSpPr>
          <p:nvPr>
            <p:ph type="ftr" sz="quarter" idx="11"/>
          </p:nvPr>
        </p:nvSpPr>
        <p:spPr/>
        <p:txBody>
          <a:bodyPr/>
          <a:lstStyle/>
          <a:p>
            <a:r>
              <a:rPr lang="en-US"/>
              <a:t>
              </a:t>
            </a:r>
          </a:p>
        </p:txBody>
      </p:sp>
      <p:sp>
        <p:nvSpPr>
          <p:cNvPr id="4" name="Slide Number Placeholder 3">
            <a:extLst>
              <a:ext uri="{FF2B5EF4-FFF2-40B4-BE49-F238E27FC236}">
                <a16:creationId xmlns:a16="http://schemas.microsoft.com/office/drawing/2014/main" id="{34EBB816-1B94-116F-92D4-6043AE9E0C6B}"/>
              </a:ext>
            </a:extLst>
          </p:cNvPr>
          <p:cNvSpPr>
            <a:spLocks noGrp="1"/>
          </p:cNvSpPr>
          <p:nvPr>
            <p:ph type="sldNum" sz="quarter" idx="12"/>
          </p:nvPr>
        </p:nvSpPr>
        <p:spPr/>
        <p:txBody>
          <a:bodyPr/>
          <a:lstStyle/>
          <a:p>
            <a:fld id="{CC057153-B650-4DEB-B370-79DDCFDCE934}" type="slidenum">
              <a:rPr lang="en-US" dirty="0"/>
              <a:t>‹#›</a:t>
            </a:fld>
            <a:endParaRPr lang="en-US"/>
          </a:p>
        </p:txBody>
      </p:sp>
    </p:spTree>
    <p:extLst>
      <p:ext uri="{BB962C8B-B14F-4D97-AF65-F5344CB8AC3E}">
        <p14:creationId xmlns:p14="http://schemas.microsoft.com/office/powerpoint/2010/main" val="21164334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0C37F-77BE-E128-4248-D001C39E79C6}"/>
              </a:ext>
            </a:extLst>
          </p:cNvPr>
          <p:cNvSpPr>
            <a:spLocks noGrp="1"/>
          </p:cNvSpPr>
          <p:nvPr>
            <p:ph type="title"/>
          </p:nvPr>
        </p:nvSpPr>
        <p:spPr>
          <a:xfrm>
            <a:off x="597160" y="553616"/>
            <a:ext cx="3595634" cy="1757505"/>
          </a:xfrm>
        </p:spPr>
        <p:txBody>
          <a:bodyPr anchor="t">
            <a:normAutofit/>
          </a:bodyPr>
          <a:lstStyle>
            <a:lvl1pPr>
              <a:defRPr sz="2800"/>
            </a:lvl1pPr>
          </a:lstStyle>
          <a:p>
            <a:r>
              <a:rPr lang="en-US"/>
              <a:t>Click to edit Master title style</a:t>
            </a:r>
          </a:p>
        </p:txBody>
      </p:sp>
      <p:sp>
        <p:nvSpPr>
          <p:cNvPr id="3" name="Content Placeholder 2">
            <a:extLst>
              <a:ext uri="{FF2B5EF4-FFF2-40B4-BE49-F238E27FC236}">
                <a16:creationId xmlns:a16="http://schemas.microsoft.com/office/drawing/2014/main" id="{2F3B20A8-A604-C977-02C0-083BA8663484}"/>
              </a:ext>
            </a:extLst>
          </p:cNvPr>
          <p:cNvSpPr>
            <a:spLocks noGrp="1"/>
          </p:cNvSpPr>
          <p:nvPr>
            <p:ph idx="1"/>
          </p:nvPr>
        </p:nvSpPr>
        <p:spPr>
          <a:xfrm>
            <a:off x="5134708" y="553616"/>
            <a:ext cx="6279741" cy="5486400"/>
          </a:xfrm>
        </p:spPr>
        <p:txBody>
          <a:bodyPr>
            <a:normAutofit/>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C0EEBFB-2026-6A35-33ED-F008376B67A0}"/>
              </a:ext>
            </a:extLst>
          </p:cNvPr>
          <p:cNvSpPr>
            <a:spLocks noGrp="1"/>
          </p:cNvSpPr>
          <p:nvPr>
            <p:ph type="body" sz="half" idx="2"/>
          </p:nvPr>
        </p:nvSpPr>
        <p:spPr>
          <a:xfrm>
            <a:off x="597160" y="2311121"/>
            <a:ext cx="3595634" cy="3728895"/>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3F05638-7A56-469A-825A-1DFA600254C8}"/>
              </a:ext>
            </a:extLst>
          </p:cNvPr>
          <p:cNvSpPr>
            <a:spLocks noGrp="1"/>
          </p:cNvSpPr>
          <p:nvPr>
            <p:ph type="dt" sz="half" idx="10"/>
          </p:nvPr>
        </p:nvSpPr>
        <p:spPr/>
        <p:txBody>
          <a:bodyPr/>
          <a:lstStyle/>
          <a:p>
            <a:fld id="{8DDF891E-A7C2-465C-AD39-8EDCB0F58E3C}" type="datetimeFigureOut">
              <a:rPr lang="en-US" dirty="0"/>
              <a:t>7/14/2024</a:t>
            </a:fld>
            <a:endParaRPr lang="en-US"/>
          </a:p>
        </p:txBody>
      </p:sp>
      <p:sp>
        <p:nvSpPr>
          <p:cNvPr id="6" name="Footer Placeholder 5">
            <a:extLst>
              <a:ext uri="{FF2B5EF4-FFF2-40B4-BE49-F238E27FC236}">
                <a16:creationId xmlns:a16="http://schemas.microsoft.com/office/drawing/2014/main" id="{9C85A215-184B-2105-0279-ED02F6445831}"/>
              </a:ext>
            </a:extLst>
          </p:cNvPr>
          <p:cNvSpPr>
            <a:spLocks noGrp="1"/>
          </p:cNvSpPr>
          <p:nvPr>
            <p:ph type="ftr" sz="quarter" idx="11"/>
          </p:nvPr>
        </p:nvSpPr>
        <p:spPr/>
        <p:txBody>
          <a:bodyPr/>
          <a:lstStyle/>
          <a:p>
            <a:r>
              <a:rPr lang="en-US"/>
              <a:t>
              </a:t>
            </a:r>
          </a:p>
        </p:txBody>
      </p:sp>
      <p:sp>
        <p:nvSpPr>
          <p:cNvPr id="7" name="Slide Number Placeholder 6">
            <a:extLst>
              <a:ext uri="{FF2B5EF4-FFF2-40B4-BE49-F238E27FC236}">
                <a16:creationId xmlns:a16="http://schemas.microsoft.com/office/drawing/2014/main" id="{32C7CA46-892B-253A-3A28-7414E17B837B}"/>
              </a:ext>
            </a:extLst>
          </p:cNvPr>
          <p:cNvSpPr>
            <a:spLocks noGrp="1"/>
          </p:cNvSpPr>
          <p:nvPr>
            <p:ph type="sldNum" sz="quarter" idx="12"/>
          </p:nvPr>
        </p:nvSpPr>
        <p:spPr/>
        <p:txBody>
          <a:bodyPr/>
          <a:lstStyle/>
          <a:p>
            <a:fld id="{CC057153-B650-4DEB-B370-79DDCFDCE934}" type="slidenum">
              <a:rPr lang="en-US" dirty="0"/>
              <a:t>‹#›</a:t>
            </a:fld>
            <a:endParaRPr lang="en-US"/>
          </a:p>
        </p:txBody>
      </p:sp>
    </p:spTree>
    <p:extLst>
      <p:ext uri="{BB962C8B-B14F-4D97-AF65-F5344CB8AC3E}">
        <p14:creationId xmlns:p14="http://schemas.microsoft.com/office/powerpoint/2010/main" val="13756839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06A09-98CF-FAC2-3708-AECC4360C651}"/>
              </a:ext>
            </a:extLst>
          </p:cNvPr>
          <p:cNvSpPr>
            <a:spLocks noGrp="1"/>
          </p:cNvSpPr>
          <p:nvPr>
            <p:ph type="title"/>
          </p:nvPr>
        </p:nvSpPr>
        <p:spPr>
          <a:xfrm>
            <a:off x="594360" y="557784"/>
            <a:ext cx="3595634" cy="2212313"/>
          </a:xfrm>
        </p:spPr>
        <p:txBody>
          <a:bodyPr anchor="t">
            <a:normAutofit/>
          </a:bodyPr>
          <a:lstStyle>
            <a:lvl1pPr>
              <a:defRPr sz="2800"/>
            </a:lvl1pPr>
          </a:lstStyle>
          <a:p>
            <a:r>
              <a:rPr lang="en-US"/>
              <a:t>Click to edit Master title style</a:t>
            </a:r>
          </a:p>
        </p:txBody>
      </p:sp>
      <p:sp>
        <p:nvSpPr>
          <p:cNvPr id="3" name="Picture Placeholder 2">
            <a:extLst>
              <a:ext uri="{FF2B5EF4-FFF2-40B4-BE49-F238E27FC236}">
                <a16:creationId xmlns:a16="http://schemas.microsoft.com/office/drawing/2014/main" id="{9571C769-CEC8-962A-01E6-15B0E056791E}"/>
              </a:ext>
            </a:extLst>
          </p:cNvPr>
          <p:cNvSpPr>
            <a:spLocks noGrp="1" noChangeAspect="1"/>
          </p:cNvSpPr>
          <p:nvPr>
            <p:ph type="pic" idx="1"/>
          </p:nvPr>
        </p:nvSpPr>
        <p:spPr>
          <a:xfrm>
            <a:off x="5063319" y="657103"/>
            <a:ext cx="6483687" cy="5555904"/>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a:p>
        </p:txBody>
      </p:sp>
      <p:sp>
        <p:nvSpPr>
          <p:cNvPr id="4" name="Text Placeholder 3">
            <a:extLst>
              <a:ext uri="{FF2B5EF4-FFF2-40B4-BE49-F238E27FC236}">
                <a16:creationId xmlns:a16="http://schemas.microsoft.com/office/drawing/2014/main" id="{F32C4A61-EF2A-C5A5-B150-4448600B3937}"/>
              </a:ext>
            </a:extLst>
          </p:cNvPr>
          <p:cNvSpPr>
            <a:spLocks noGrp="1"/>
          </p:cNvSpPr>
          <p:nvPr>
            <p:ph type="body" sz="half" idx="2"/>
          </p:nvPr>
        </p:nvSpPr>
        <p:spPr>
          <a:xfrm>
            <a:off x="609601" y="2826137"/>
            <a:ext cx="3585586" cy="3434638"/>
          </a:xfrm>
        </p:spPr>
        <p:txBody>
          <a:bodyPr anchor="b"/>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20B235E-39C7-4C78-20EF-DB48ECD9CB90}"/>
              </a:ext>
            </a:extLst>
          </p:cNvPr>
          <p:cNvSpPr>
            <a:spLocks noGrp="1"/>
          </p:cNvSpPr>
          <p:nvPr>
            <p:ph type="dt" sz="half" idx="10"/>
          </p:nvPr>
        </p:nvSpPr>
        <p:spPr/>
        <p:txBody>
          <a:bodyPr/>
          <a:lstStyle/>
          <a:p>
            <a:fld id="{F39F93E5-AFB6-485C-8E3C-32F92A07875F}" type="datetimeFigureOut">
              <a:rPr lang="en-US" dirty="0"/>
              <a:t>7/14/2024</a:t>
            </a:fld>
            <a:endParaRPr lang="en-US"/>
          </a:p>
        </p:txBody>
      </p:sp>
      <p:sp>
        <p:nvSpPr>
          <p:cNvPr id="6" name="Footer Placeholder 5">
            <a:extLst>
              <a:ext uri="{FF2B5EF4-FFF2-40B4-BE49-F238E27FC236}">
                <a16:creationId xmlns:a16="http://schemas.microsoft.com/office/drawing/2014/main" id="{7FDC75DA-9A78-9AB9-7171-95A08CC51C56}"/>
              </a:ext>
            </a:extLst>
          </p:cNvPr>
          <p:cNvSpPr>
            <a:spLocks noGrp="1"/>
          </p:cNvSpPr>
          <p:nvPr>
            <p:ph type="ftr" sz="quarter" idx="11"/>
          </p:nvPr>
        </p:nvSpPr>
        <p:spPr/>
        <p:txBody>
          <a:bodyPr/>
          <a:lstStyle/>
          <a:p>
            <a:r>
              <a:rPr lang="en-US"/>
              <a:t>
              </a:t>
            </a:r>
          </a:p>
        </p:txBody>
      </p:sp>
      <p:sp>
        <p:nvSpPr>
          <p:cNvPr id="7" name="Slide Number Placeholder 6">
            <a:extLst>
              <a:ext uri="{FF2B5EF4-FFF2-40B4-BE49-F238E27FC236}">
                <a16:creationId xmlns:a16="http://schemas.microsoft.com/office/drawing/2014/main" id="{5EFE1A03-DCCB-53C7-DBFE-2AD55C90591B}"/>
              </a:ext>
            </a:extLst>
          </p:cNvPr>
          <p:cNvSpPr>
            <a:spLocks noGrp="1"/>
          </p:cNvSpPr>
          <p:nvPr>
            <p:ph type="sldNum" sz="quarter" idx="12"/>
          </p:nvPr>
        </p:nvSpPr>
        <p:spPr/>
        <p:txBody>
          <a:bodyPr/>
          <a:lstStyle/>
          <a:p>
            <a:fld id="{CC057153-B650-4DEB-B370-79DDCFDCE934}" type="slidenum">
              <a:rPr lang="en-US" dirty="0"/>
              <a:t>‹#›</a:t>
            </a:fld>
            <a:endParaRPr lang="en-US"/>
          </a:p>
        </p:txBody>
      </p:sp>
    </p:spTree>
    <p:extLst>
      <p:ext uri="{BB962C8B-B14F-4D97-AF65-F5344CB8AC3E}">
        <p14:creationId xmlns:p14="http://schemas.microsoft.com/office/powerpoint/2010/main" val="8629199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5BFB69-9245-EC58-F1DE-FEB625BD336A}"/>
              </a:ext>
            </a:extLst>
          </p:cNvPr>
          <p:cNvSpPr>
            <a:spLocks noGrp="1"/>
          </p:cNvSpPr>
          <p:nvPr>
            <p:ph type="title"/>
          </p:nvPr>
        </p:nvSpPr>
        <p:spPr>
          <a:xfrm>
            <a:off x="612648" y="548640"/>
            <a:ext cx="10653578" cy="1132258"/>
          </a:xfrm>
          <a:prstGeom prst="rect">
            <a:avLst/>
          </a:prstGeom>
        </p:spPr>
        <p:txBody>
          <a:bodyPr vert="horz" lIns="91440" tIns="45720" rIns="91440" bIns="45720" rtlCol="0" anchor="t">
            <a:normAutofit/>
          </a:bodyPr>
          <a:lstStyle/>
          <a:p>
            <a:r>
              <a:rPr lang="en-US"/>
              <a:t>Click to edit Master title style</a:t>
            </a:r>
          </a:p>
        </p:txBody>
      </p:sp>
      <p:sp>
        <p:nvSpPr>
          <p:cNvPr id="3" name="Text Placeholder 2">
            <a:extLst>
              <a:ext uri="{FF2B5EF4-FFF2-40B4-BE49-F238E27FC236}">
                <a16:creationId xmlns:a16="http://schemas.microsoft.com/office/drawing/2014/main" id="{5516AFD5-5144-C460-0CA4-644BC4A93C02}"/>
              </a:ext>
            </a:extLst>
          </p:cNvPr>
          <p:cNvSpPr>
            <a:spLocks noGrp="1"/>
          </p:cNvSpPr>
          <p:nvPr>
            <p:ph type="body" idx="1"/>
          </p:nvPr>
        </p:nvSpPr>
        <p:spPr>
          <a:xfrm>
            <a:off x="612647" y="1715532"/>
            <a:ext cx="10653579" cy="459382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995753E-AF8A-7E04-8A1A-205B755A0215}"/>
              </a:ext>
            </a:extLst>
          </p:cNvPr>
          <p:cNvSpPr>
            <a:spLocks noGrp="1"/>
          </p:cNvSpPr>
          <p:nvPr>
            <p:ph type="dt" sz="half" idx="2"/>
          </p:nvPr>
        </p:nvSpPr>
        <p:spPr>
          <a:xfrm>
            <a:off x="137160" y="6453002"/>
            <a:ext cx="3494314" cy="365125"/>
          </a:xfrm>
          <a:prstGeom prst="rect">
            <a:avLst/>
          </a:prstGeom>
        </p:spPr>
        <p:txBody>
          <a:bodyPr vert="horz" lIns="91440" tIns="45720" rIns="91440" bIns="45720" rtlCol="0" anchor="ctr"/>
          <a:lstStyle>
            <a:lvl1pPr algn="l">
              <a:defRPr sz="900">
                <a:solidFill>
                  <a:schemeClr val="tx1"/>
                </a:solidFill>
              </a:defRPr>
            </a:lvl1pPr>
          </a:lstStyle>
          <a:p>
            <a:fld id="{3A332BE1-279E-4118-9FE3-7952B079A510}" type="datetimeFigureOut">
              <a:rPr lang="en-US" dirty="0"/>
              <a:t>7/14/2024</a:t>
            </a:fld>
            <a:endParaRPr lang="en-US"/>
          </a:p>
        </p:txBody>
      </p:sp>
      <p:sp>
        <p:nvSpPr>
          <p:cNvPr id="5" name="Footer Placeholder 4">
            <a:extLst>
              <a:ext uri="{FF2B5EF4-FFF2-40B4-BE49-F238E27FC236}">
                <a16:creationId xmlns:a16="http://schemas.microsoft.com/office/drawing/2014/main" id="{D4E1B7C8-DA74-800B-EE14-A39E9DB32DE4}"/>
              </a:ext>
            </a:extLst>
          </p:cNvPr>
          <p:cNvSpPr>
            <a:spLocks noGrp="1"/>
          </p:cNvSpPr>
          <p:nvPr>
            <p:ph type="ftr" sz="quarter" idx="3"/>
          </p:nvPr>
        </p:nvSpPr>
        <p:spPr>
          <a:xfrm>
            <a:off x="8876521" y="6453002"/>
            <a:ext cx="2805405" cy="365125"/>
          </a:xfrm>
          <a:prstGeom prst="rect">
            <a:avLst/>
          </a:prstGeom>
        </p:spPr>
        <p:txBody>
          <a:bodyPr vert="horz" lIns="91440" tIns="45720" rIns="91440" bIns="45720" rtlCol="0" anchor="ctr"/>
          <a:lstStyle>
            <a:lvl1pPr algn="r">
              <a:defRPr sz="900">
                <a:solidFill>
                  <a:schemeClr val="tx1"/>
                </a:solidFill>
              </a:defRPr>
            </a:lvl1pPr>
          </a:lstStyle>
          <a:p>
            <a:r>
              <a:rPr lang="en-US"/>
              <a:t>
              </a:t>
            </a:r>
          </a:p>
        </p:txBody>
      </p:sp>
      <p:sp>
        <p:nvSpPr>
          <p:cNvPr id="6" name="Slide Number Placeholder 5">
            <a:extLst>
              <a:ext uri="{FF2B5EF4-FFF2-40B4-BE49-F238E27FC236}">
                <a16:creationId xmlns:a16="http://schemas.microsoft.com/office/drawing/2014/main" id="{7AC1647D-0DF0-CA1B-F723-EF7B8F508DB7}"/>
              </a:ext>
            </a:extLst>
          </p:cNvPr>
          <p:cNvSpPr>
            <a:spLocks noGrp="1"/>
          </p:cNvSpPr>
          <p:nvPr>
            <p:ph type="sldNum" sz="quarter" idx="4"/>
          </p:nvPr>
        </p:nvSpPr>
        <p:spPr>
          <a:xfrm>
            <a:off x="11632162" y="6453002"/>
            <a:ext cx="429207" cy="365125"/>
          </a:xfrm>
          <a:prstGeom prst="rect">
            <a:avLst/>
          </a:prstGeom>
        </p:spPr>
        <p:txBody>
          <a:bodyPr vert="horz" lIns="91440" tIns="45720" rIns="91440" bIns="45720" rtlCol="0" anchor="ctr"/>
          <a:lstStyle>
            <a:lvl1pPr algn="r">
              <a:defRPr sz="900">
                <a:solidFill>
                  <a:schemeClr val="tx1"/>
                </a:solidFill>
              </a:defRPr>
            </a:lvl1pPr>
          </a:lstStyle>
          <a:p>
            <a:fld id="{CC057153-B650-4DEB-B370-79DDCFDCE934}" type="slidenum">
              <a:rPr lang="en-US" dirty="0"/>
              <a:t>‹#›</a:t>
            </a:fld>
            <a:endParaRPr lang="en-US"/>
          </a:p>
        </p:txBody>
      </p:sp>
    </p:spTree>
    <p:extLst>
      <p:ext uri="{BB962C8B-B14F-4D97-AF65-F5344CB8AC3E}">
        <p14:creationId xmlns:p14="http://schemas.microsoft.com/office/powerpoint/2010/main" val="159907472"/>
      </p:ext>
    </p:extLst>
  </p:cSld>
  <p:clrMap bg1="lt1" tx1="dk1" bg2="lt2" tx2="dk2" accent1="accent1" accent2="accent2" accent3="accent3" accent4="accent4" accent5="accent5" accent6="accent6" hlink="hlink" folHlink="folHlink"/>
  <p:sldLayoutIdLst>
    <p:sldLayoutId id="2147483828" r:id="rId1"/>
    <p:sldLayoutId id="2147483829" r:id="rId2"/>
    <p:sldLayoutId id="2147483830" r:id="rId3"/>
    <p:sldLayoutId id="2147483831" r:id="rId4"/>
    <p:sldLayoutId id="2147483832" r:id="rId5"/>
    <p:sldLayoutId id="2147483833" r:id="rId6"/>
    <p:sldLayoutId id="2147483834" r:id="rId7"/>
    <p:sldLayoutId id="2147483835" r:id="rId8"/>
    <p:sldLayoutId id="2147483836" r:id="rId9"/>
    <p:sldLayoutId id="2147483837" r:id="rId10"/>
    <p:sldLayoutId id="2147483838" r:id="rId11"/>
  </p:sldLayoutIdLst>
  <p:hf hdr="0"/>
  <p:txStyles>
    <p:title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4572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2pPr>
      <a:lvl3pPr marL="6858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9144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1143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5" orient="horz" pos="2160">
          <p15:clr>
            <a:srgbClr val="F26B43"/>
          </p15:clr>
        </p15:guide>
        <p15:guide id="6" pos="384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svg"/></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3" Type="http://schemas.openxmlformats.org/officeDocument/2006/relationships/image" Target="../media/image28.png"/><Relationship Id="rId18" Type="http://schemas.openxmlformats.org/officeDocument/2006/relationships/customXml" Target="../ink/ink6.xml"/><Relationship Id="rId26" Type="http://schemas.openxmlformats.org/officeDocument/2006/relationships/customXml" Target="../ink/ink10.xml"/><Relationship Id="rId3" Type="http://schemas.openxmlformats.org/officeDocument/2006/relationships/image" Target="../media/image19.png"/><Relationship Id="rId21" Type="http://schemas.openxmlformats.org/officeDocument/2006/relationships/image" Target="../media/image32.png"/><Relationship Id="rId34" Type="http://schemas.openxmlformats.org/officeDocument/2006/relationships/customXml" Target="../ink/ink14.xml"/><Relationship Id="rId7" Type="http://schemas.openxmlformats.org/officeDocument/2006/relationships/image" Target="../media/image23.png"/><Relationship Id="rId12" Type="http://schemas.openxmlformats.org/officeDocument/2006/relationships/customXml" Target="../ink/ink3.xml"/><Relationship Id="rId17" Type="http://schemas.openxmlformats.org/officeDocument/2006/relationships/image" Target="../media/image30.png"/><Relationship Id="rId25" Type="http://schemas.openxmlformats.org/officeDocument/2006/relationships/image" Target="../media/image34.png"/><Relationship Id="rId33" Type="http://schemas.openxmlformats.org/officeDocument/2006/relationships/image" Target="../media/image38.png"/><Relationship Id="rId2" Type="http://schemas.openxmlformats.org/officeDocument/2006/relationships/image" Target="../media/image7.png"/><Relationship Id="rId16" Type="http://schemas.openxmlformats.org/officeDocument/2006/relationships/customXml" Target="../ink/ink5.xml"/><Relationship Id="rId20" Type="http://schemas.openxmlformats.org/officeDocument/2006/relationships/customXml" Target="../ink/ink7.xml"/><Relationship Id="rId29"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22.png"/><Relationship Id="rId11" Type="http://schemas.openxmlformats.org/officeDocument/2006/relationships/image" Target="../media/image27.png"/><Relationship Id="rId24" Type="http://schemas.openxmlformats.org/officeDocument/2006/relationships/customXml" Target="../ink/ink9.xml"/><Relationship Id="rId32" Type="http://schemas.openxmlformats.org/officeDocument/2006/relationships/customXml" Target="../ink/ink13.xml"/><Relationship Id="rId5" Type="http://schemas.openxmlformats.org/officeDocument/2006/relationships/image" Target="../media/image21.png"/><Relationship Id="rId15" Type="http://schemas.openxmlformats.org/officeDocument/2006/relationships/image" Target="../media/image29.png"/><Relationship Id="rId23" Type="http://schemas.openxmlformats.org/officeDocument/2006/relationships/image" Target="../media/image33.png"/><Relationship Id="rId28" Type="http://schemas.openxmlformats.org/officeDocument/2006/relationships/customXml" Target="../ink/ink11.xml"/><Relationship Id="rId10" Type="http://schemas.openxmlformats.org/officeDocument/2006/relationships/customXml" Target="../ink/ink2.xml"/><Relationship Id="rId19" Type="http://schemas.openxmlformats.org/officeDocument/2006/relationships/image" Target="../media/image31.png"/><Relationship Id="rId31" Type="http://schemas.openxmlformats.org/officeDocument/2006/relationships/image" Target="../media/image37.png"/><Relationship Id="rId4" Type="http://schemas.openxmlformats.org/officeDocument/2006/relationships/image" Target="../media/image20.png"/><Relationship Id="rId9" Type="http://schemas.openxmlformats.org/officeDocument/2006/relationships/image" Target="../media/image26.png"/><Relationship Id="rId14" Type="http://schemas.openxmlformats.org/officeDocument/2006/relationships/customXml" Target="../ink/ink4.xml"/><Relationship Id="rId22" Type="http://schemas.openxmlformats.org/officeDocument/2006/relationships/customXml" Target="../ink/ink8.xml"/><Relationship Id="rId27" Type="http://schemas.openxmlformats.org/officeDocument/2006/relationships/image" Target="../media/image35.png"/><Relationship Id="rId30" Type="http://schemas.openxmlformats.org/officeDocument/2006/relationships/customXml" Target="../ink/ink12.xml"/><Relationship Id="rId35" Type="http://schemas.openxmlformats.org/officeDocument/2006/relationships/image" Target="../media/image39.png"/><Relationship Id="rId8" Type="http://schemas.openxmlformats.org/officeDocument/2006/relationships/customXml" Target="../ink/ink1.xml"/></Relationships>
</file>

<file path=ppt/slides/_rels/slide22.xml.rels><?xml version="1.0" encoding="UTF-8" standalone="yes"?>
<Relationships xmlns="http://schemas.openxmlformats.org/package/2006/relationships"><Relationship Id="rId8" Type="http://schemas.openxmlformats.org/officeDocument/2006/relationships/customXml" Target="../ink/ink17.xml"/><Relationship Id="rId13" Type="http://schemas.openxmlformats.org/officeDocument/2006/relationships/image" Target="../media/image46.png"/><Relationship Id="rId18" Type="http://schemas.openxmlformats.org/officeDocument/2006/relationships/customXml" Target="../ink/ink22.xml"/><Relationship Id="rId26" Type="http://schemas.openxmlformats.org/officeDocument/2006/relationships/customXml" Target="../ink/ink26.xml"/><Relationship Id="rId3" Type="http://schemas.openxmlformats.org/officeDocument/2006/relationships/image" Target="../media/image25.png"/><Relationship Id="rId21" Type="http://schemas.openxmlformats.org/officeDocument/2006/relationships/image" Target="../media/image50.png"/><Relationship Id="rId7" Type="http://schemas.openxmlformats.org/officeDocument/2006/relationships/image" Target="../media/image43.png"/><Relationship Id="rId12" Type="http://schemas.openxmlformats.org/officeDocument/2006/relationships/customXml" Target="../ink/ink19.xml"/><Relationship Id="rId17" Type="http://schemas.openxmlformats.org/officeDocument/2006/relationships/image" Target="../media/image48.png"/><Relationship Id="rId25" Type="http://schemas.openxmlformats.org/officeDocument/2006/relationships/image" Target="../media/image52.png"/><Relationship Id="rId2" Type="http://schemas.openxmlformats.org/officeDocument/2006/relationships/image" Target="../media/image24.png"/><Relationship Id="rId16" Type="http://schemas.openxmlformats.org/officeDocument/2006/relationships/customXml" Target="../ink/ink21.xml"/><Relationship Id="rId20" Type="http://schemas.openxmlformats.org/officeDocument/2006/relationships/customXml" Target="../ink/ink23.xml"/><Relationship Id="rId29" Type="http://schemas.openxmlformats.org/officeDocument/2006/relationships/image" Target="../media/image54.png"/><Relationship Id="rId1" Type="http://schemas.openxmlformats.org/officeDocument/2006/relationships/slideLayout" Target="../slideLayouts/slideLayout2.xml"/><Relationship Id="rId6" Type="http://schemas.openxmlformats.org/officeDocument/2006/relationships/customXml" Target="../ink/ink16.xml"/><Relationship Id="rId11" Type="http://schemas.openxmlformats.org/officeDocument/2006/relationships/image" Target="../media/image45.png"/><Relationship Id="rId24" Type="http://schemas.openxmlformats.org/officeDocument/2006/relationships/customXml" Target="../ink/ink25.xml"/><Relationship Id="rId5" Type="http://schemas.openxmlformats.org/officeDocument/2006/relationships/image" Target="../media/image42.png"/><Relationship Id="rId15" Type="http://schemas.openxmlformats.org/officeDocument/2006/relationships/image" Target="../media/image47.png"/><Relationship Id="rId23" Type="http://schemas.openxmlformats.org/officeDocument/2006/relationships/image" Target="../media/image51.png"/><Relationship Id="rId28" Type="http://schemas.openxmlformats.org/officeDocument/2006/relationships/customXml" Target="../ink/ink27.xml"/><Relationship Id="rId10" Type="http://schemas.openxmlformats.org/officeDocument/2006/relationships/customXml" Target="../ink/ink18.xml"/><Relationship Id="rId19" Type="http://schemas.openxmlformats.org/officeDocument/2006/relationships/image" Target="../media/image49.png"/><Relationship Id="rId31" Type="http://schemas.openxmlformats.org/officeDocument/2006/relationships/image" Target="../media/image55.png"/><Relationship Id="rId4" Type="http://schemas.openxmlformats.org/officeDocument/2006/relationships/customXml" Target="../ink/ink15.xml"/><Relationship Id="rId9" Type="http://schemas.openxmlformats.org/officeDocument/2006/relationships/image" Target="../media/image44.png"/><Relationship Id="rId14" Type="http://schemas.openxmlformats.org/officeDocument/2006/relationships/customXml" Target="../ink/ink20.xml"/><Relationship Id="rId22" Type="http://schemas.openxmlformats.org/officeDocument/2006/relationships/customXml" Target="../ink/ink24.xml"/><Relationship Id="rId27" Type="http://schemas.openxmlformats.org/officeDocument/2006/relationships/image" Target="../media/image53.png"/><Relationship Id="rId30" Type="http://schemas.openxmlformats.org/officeDocument/2006/relationships/customXml" Target="../ink/ink28.xml"/></Relationships>
</file>

<file path=ppt/slides/_rels/slide2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2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package" Target="../embeddings/Microsoft_Word_Document.docx"/><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59.emf"/><Relationship Id="rId2" Type="http://schemas.openxmlformats.org/officeDocument/2006/relationships/package" Target="../embeddings/Microsoft_Word_Document1.docx"/><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a:t>AS91903 – USE COMPLEX TECHNIQUES TO DEVELOP A DIGITAL MEDIA OUTCOME</a:t>
            </a:r>
            <a:endParaRPr lang="en-NZ"/>
          </a:p>
        </p:txBody>
      </p:sp>
      <p:graphicFrame>
        <p:nvGraphicFramePr>
          <p:cNvPr id="5" name="Table 4"/>
          <p:cNvGraphicFramePr>
            <a:graphicFrameLocks noGrp="1"/>
          </p:cNvGraphicFramePr>
          <p:nvPr>
            <p:extLst>
              <p:ext uri="{D42A27DB-BD31-4B8C-83A1-F6EECF244321}">
                <p14:modId xmlns:p14="http://schemas.microsoft.com/office/powerpoint/2010/main" val="1692256375"/>
              </p:ext>
            </p:extLst>
          </p:nvPr>
        </p:nvGraphicFramePr>
        <p:xfrm>
          <a:off x="1807640" y="4436872"/>
          <a:ext cx="8578735" cy="1446414"/>
        </p:xfrm>
        <a:graphic>
          <a:graphicData uri="http://schemas.openxmlformats.org/drawingml/2006/table">
            <a:tbl>
              <a:tblPr>
                <a:tableStyleId>{5C22544A-7EE6-4342-B048-85BDC9FD1C3A}</a:tableStyleId>
              </a:tblPr>
              <a:tblGrid>
                <a:gridCol w="2772023">
                  <a:extLst>
                    <a:ext uri="{9D8B030D-6E8A-4147-A177-3AD203B41FA5}">
                      <a16:colId xmlns:a16="http://schemas.microsoft.com/office/drawing/2014/main" val="568261166"/>
                    </a:ext>
                  </a:extLst>
                </a:gridCol>
                <a:gridCol w="2771173">
                  <a:extLst>
                    <a:ext uri="{9D8B030D-6E8A-4147-A177-3AD203B41FA5}">
                      <a16:colId xmlns:a16="http://schemas.microsoft.com/office/drawing/2014/main" val="3124268228"/>
                    </a:ext>
                  </a:extLst>
                </a:gridCol>
                <a:gridCol w="3035539">
                  <a:extLst>
                    <a:ext uri="{9D8B030D-6E8A-4147-A177-3AD203B41FA5}">
                      <a16:colId xmlns:a16="http://schemas.microsoft.com/office/drawing/2014/main" val="722409432"/>
                    </a:ext>
                  </a:extLst>
                </a:gridCol>
              </a:tblGrid>
              <a:tr h="361603">
                <a:tc>
                  <a:txBody>
                    <a:bodyPr/>
                    <a:lstStyle/>
                    <a:p>
                      <a:pPr>
                        <a:spcBef>
                          <a:spcPts val="600"/>
                        </a:spcBef>
                        <a:spcAft>
                          <a:spcPts val="600"/>
                        </a:spcAft>
                      </a:pPr>
                      <a:r>
                        <a:rPr lang="en-US" sz="1200">
                          <a:effectLst/>
                        </a:rPr>
                        <a:t>Achievement</a:t>
                      </a:r>
                      <a:endParaRPr lang="en-NZ" sz="1200">
                        <a:solidFill>
                          <a:srgbClr val="000000"/>
                        </a:solidFill>
                        <a:effectLst/>
                        <a:latin typeface="Arial Mäori"/>
                        <a:ea typeface="Arial Mäori"/>
                      </a:endParaRPr>
                    </a:p>
                  </a:txBody>
                  <a:tcPr marL="68580" marR="68580" marT="0" marB="0"/>
                </a:tc>
                <a:tc>
                  <a:txBody>
                    <a:bodyPr/>
                    <a:lstStyle/>
                    <a:p>
                      <a:pPr>
                        <a:spcBef>
                          <a:spcPts val="600"/>
                        </a:spcBef>
                        <a:spcAft>
                          <a:spcPts val="600"/>
                        </a:spcAft>
                      </a:pPr>
                      <a:r>
                        <a:rPr lang="en-US" sz="1200">
                          <a:effectLst/>
                        </a:rPr>
                        <a:t>Achievement with Merit</a:t>
                      </a:r>
                      <a:endParaRPr lang="en-NZ" sz="1200">
                        <a:solidFill>
                          <a:srgbClr val="000000"/>
                        </a:solidFill>
                        <a:effectLst/>
                        <a:latin typeface="Arial Mäori"/>
                        <a:ea typeface="Arial Mäori"/>
                      </a:endParaRPr>
                    </a:p>
                  </a:txBody>
                  <a:tcPr marL="68580" marR="68580" marT="0" marB="0"/>
                </a:tc>
                <a:tc>
                  <a:txBody>
                    <a:bodyPr/>
                    <a:lstStyle/>
                    <a:p>
                      <a:pPr>
                        <a:spcBef>
                          <a:spcPts val="600"/>
                        </a:spcBef>
                        <a:spcAft>
                          <a:spcPts val="600"/>
                        </a:spcAft>
                      </a:pPr>
                      <a:r>
                        <a:rPr lang="en-US" sz="1200">
                          <a:effectLst/>
                        </a:rPr>
                        <a:t>Achievement with Excellence</a:t>
                      </a:r>
                      <a:endParaRPr lang="en-NZ" sz="1200">
                        <a:solidFill>
                          <a:srgbClr val="000000"/>
                        </a:solidFill>
                        <a:effectLst/>
                        <a:latin typeface="Arial Mäori"/>
                        <a:ea typeface="Arial Mäori"/>
                      </a:endParaRPr>
                    </a:p>
                  </a:txBody>
                  <a:tcPr marL="68580" marR="68580" marT="0" marB="0"/>
                </a:tc>
                <a:extLst>
                  <a:ext uri="{0D108BD9-81ED-4DB2-BD59-A6C34878D82A}">
                    <a16:rowId xmlns:a16="http://schemas.microsoft.com/office/drawing/2014/main" val="145675530"/>
                  </a:ext>
                </a:extLst>
              </a:tr>
              <a:tr h="1084811">
                <a:tc>
                  <a:txBody>
                    <a:bodyPr/>
                    <a:lstStyle/>
                    <a:p>
                      <a:pPr marL="342900" lvl="0" indent="-342900">
                        <a:spcBef>
                          <a:spcPts val="600"/>
                        </a:spcBef>
                        <a:spcAft>
                          <a:spcPts val="600"/>
                        </a:spcAft>
                        <a:buFont typeface="Symbol" panose="05050102010706020507" pitchFamily="18" charset="2"/>
                        <a:buChar char=""/>
                        <a:tabLst>
                          <a:tab pos="180340" algn="l"/>
                        </a:tabLst>
                      </a:pPr>
                      <a:r>
                        <a:rPr lang="en-US" sz="1200">
                          <a:effectLst/>
                        </a:rPr>
                        <a:t>Use complex techniques to develop a digital media outcome.</a:t>
                      </a:r>
                      <a:endParaRPr lang="en-NZ" sz="1200">
                        <a:solidFill>
                          <a:srgbClr val="000000"/>
                        </a:solidFill>
                        <a:effectLst/>
                        <a:latin typeface="Arial Mäori"/>
                        <a:ea typeface="Arial Mäori"/>
                      </a:endParaRPr>
                    </a:p>
                  </a:txBody>
                  <a:tcPr marL="68580" marR="68580" marT="0" marB="0"/>
                </a:tc>
                <a:tc>
                  <a:txBody>
                    <a:bodyPr/>
                    <a:lstStyle/>
                    <a:p>
                      <a:pPr marL="342900" lvl="0" indent="-342900">
                        <a:spcBef>
                          <a:spcPts val="600"/>
                        </a:spcBef>
                        <a:spcAft>
                          <a:spcPts val="600"/>
                        </a:spcAft>
                        <a:buFont typeface="Symbol" panose="05050102010706020507" pitchFamily="18" charset="2"/>
                        <a:buChar char=""/>
                        <a:tabLst>
                          <a:tab pos="180340" algn="l"/>
                        </a:tabLst>
                      </a:pPr>
                      <a:r>
                        <a:rPr lang="en-US" sz="1200">
                          <a:effectLst/>
                        </a:rPr>
                        <a:t>Use complex techniques to develop an informed digital media outcome.</a:t>
                      </a:r>
                      <a:endParaRPr lang="en-NZ" sz="1200">
                        <a:solidFill>
                          <a:srgbClr val="000000"/>
                        </a:solidFill>
                        <a:effectLst/>
                        <a:latin typeface="Arial Mäori"/>
                        <a:ea typeface="Arial Mäori"/>
                      </a:endParaRPr>
                    </a:p>
                  </a:txBody>
                  <a:tcPr marL="68580" marR="68580" marT="0" marB="0"/>
                </a:tc>
                <a:tc>
                  <a:txBody>
                    <a:bodyPr/>
                    <a:lstStyle/>
                    <a:p>
                      <a:pPr marL="342900" lvl="0" indent="-342900">
                        <a:spcBef>
                          <a:spcPts val="600"/>
                        </a:spcBef>
                        <a:spcAft>
                          <a:spcPts val="600"/>
                        </a:spcAft>
                        <a:buFont typeface="Symbol" panose="05050102010706020507" pitchFamily="18" charset="2"/>
                        <a:buChar char=""/>
                        <a:tabLst>
                          <a:tab pos="180340" algn="l"/>
                        </a:tabLst>
                      </a:pPr>
                      <a:r>
                        <a:rPr lang="en-US" sz="1200">
                          <a:effectLst/>
                        </a:rPr>
                        <a:t>Use complex techniques to develop a refined digital media outcome.</a:t>
                      </a:r>
                      <a:endParaRPr lang="en-NZ" sz="1200">
                        <a:solidFill>
                          <a:srgbClr val="000000"/>
                        </a:solidFill>
                        <a:effectLst/>
                        <a:latin typeface="Arial Mäori"/>
                        <a:ea typeface="Arial Mäori"/>
                      </a:endParaRPr>
                    </a:p>
                  </a:txBody>
                  <a:tcPr marL="68580" marR="68580" marT="0" marB="0"/>
                </a:tc>
                <a:extLst>
                  <a:ext uri="{0D108BD9-81ED-4DB2-BD59-A6C34878D82A}">
                    <a16:rowId xmlns:a16="http://schemas.microsoft.com/office/drawing/2014/main" val="3185173311"/>
                  </a:ext>
                </a:extLst>
              </a:tr>
            </a:tbl>
          </a:graphicData>
        </a:graphic>
      </p:graphicFrame>
    </p:spTree>
    <p:extLst>
      <p:ext uri="{BB962C8B-B14F-4D97-AF65-F5344CB8AC3E}">
        <p14:creationId xmlns:p14="http://schemas.microsoft.com/office/powerpoint/2010/main" val="14510403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508" y="548640"/>
            <a:ext cx="10158983" cy="1132258"/>
          </a:xfrm>
        </p:spPr>
        <p:txBody>
          <a:bodyPr anchor="ctr">
            <a:normAutofit/>
          </a:bodyPr>
          <a:lstStyle/>
          <a:p>
            <a:r>
              <a:rPr lang="en-NZ" sz="3000" dirty="0"/>
              <a:t>SUSTAINABILITY &amp; FUTURE PROOFING</a:t>
            </a:r>
            <a:endParaRPr lang="en-US" sz="3000" dirty="0"/>
          </a:p>
        </p:txBody>
      </p:sp>
      <p:sp>
        <p:nvSpPr>
          <p:cNvPr id="3" name="Content Placeholder 2"/>
          <p:cNvSpPr>
            <a:spLocks noGrp="1"/>
          </p:cNvSpPr>
          <p:nvPr>
            <p:ph idx="1"/>
          </p:nvPr>
        </p:nvSpPr>
        <p:spPr>
          <a:xfrm>
            <a:off x="1016509" y="1715532"/>
            <a:ext cx="10158983" cy="4593828"/>
          </a:xfrm>
        </p:spPr>
        <p:txBody>
          <a:bodyPr vert="horz" lIns="91440" tIns="45720" rIns="91440" bIns="45720" rtlCol="0" anchor="t">
            <a:normAutofit/>
          </a:bodyPr>
          <a:lstStyle/>
          <a:p>
            <a:pPr marL="0" indent="0" algn="just">
              <a:buNone/>
            </a:pPr>
            <a:r>
              <a:rPr lang="en-NZ" sz="1800" b="1" dirty="0"/>
              <a:t>Sustainability</a:t>
            </a:r>
            <a:endParaRPr lang="en-US" b="1" dirty="0"/>
          </a:p>
          <a:p>
            <a:pPr marL="0" indent="0" algn="just">
              <a:buNone/>
            </a:pPr>
            <a:r>
              <a:rPr lang="en-NZ" sz="1800" dirty="0"/>
              <a:t>Code optimisation</a:t>
            </a:r>
          </a:p>
          <a:p>
            <a:pPr marL="0" indent="0" algn="just">
              <a:buNone/>
            </a:pPr>
            <a:r>
              <a:rPr lang="en-NZ" sz="1800" dirty="0"/>
              <a:t>Reusable bottles feature</a:t>
            </a:r>
          </a:p>
          <a:p>
            <a:pPr marL="0" indent="0" algn="just">
              <a:buNone/>
            </a:pPr>
            <a:r>
              <a:rPr lang="en-NZ" sz="1800" dirty="0"/>
              <a:t>Possible digital stamp card?</a:t>
            </a:r>
          </a:p>
          <a:p>
            <a:pPr marL="0" indent="0" algn="just">
              <a:buNone/>
            </a:pPr>
            <a:endParaRPr lang="en-NZ" sz="1800" dirty="0"/>
          </a:p>
          <a:p>
            <a:pPr marL="0" indent="0" algn="just">
              <a:buNone/>
            </a:pPr>
            <a:r>
              <a:rPr lang="en-NZ" sz="1800" b="1" dirty="0"/>
              <a:t>Future Proofing</a:t>
            </a:r>
          </a:p>
          <a:p>
            <a:pPr marL="0" indent="0" algn="just">
              <a:buNone/>
            </a:pPr>
            <a:r>
              <a:rPr lang="en-NZ" sz="1800" dirty="0"/>
              <a:t>Code Optimisation (clean, comments, updatable)</a:t>
            </a:r>
          </a:p>
          <a:p>
            <a:pPr marL="0" indent="0" algn="just">
              <a:buNone/>
            </a:pPr>
            <a:r>
              <a:rPr lang="en-NZ" sz="1800" dirty="0"/>
              <a:t>Responsive design</a:t>
            </a:r>
          </a:p>
          <a:p>
            <a:pPr marL="0" indent="0" algn="just">
              <a:buNone/>
            </a:pPr>
            <a:r>
              <a:rPr lang="en-NZ" sz="1800" dirty="0"/>
              <a:t>Feedback page for iterative improvement onwards</a:t>
            </a:r>
          </a:p>
          <a:p>
            <a:pPr marL="0" indent="0" algn="just">
              <a:buNone/>
            </a:pPr>
            <a:r>
              <a:rPr lang="en-NZ" sz="1800" dirty="0"/>
              <a:t>File and data backups to prevent data loss (GitHub)</a:t>
            </a:r>
          </a:p>
          <a:p>
            <a:pPr marL="0" indent="0" algn="just">
              <a:buNone/>
            </a:pPr>
            <a:endParaRPr lang="en-NZ" sz="1800" dirty="0"/>
          </a:p>
        </p:txBody>
      </p:sp>
      <p:sp>
        <p:nvSpPr>
          <p:cNvPr id="5" name="Title 1">
            <a:extLst>
              <a:ext uri="{FF2B5EF4-FFF2-40B4-BE49-F238E27FC236}">
                <a16:creationId xmlns:a16="http://schemas.microsoft.com/office/drawing/2014/main" id="{1C3A3D81-55E8-92E4-3367-3A6DC2D26D4A}"/>
              </a:ext>
            </a:extLst>
          </p:cNvPr>
          <p:cNvSpPr txBox="1">
            <a:spLocks/>
          </p:cNvSpPr>
          <p:nvPr/>
        </p:nvSpPr>
        <p:spPr>
          <a:xfrm>
            <a:off x="8763990" y="852035"/>
            <a:ext cx="2411502" cy="52546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dirty="0">
                <a:latin typeface="Consolas" panose="020B0609020204030204" pitchFamily="49" charset="0"/>
                <a:cs typeface="Consolas" panose="020B0609020204030204" pitchFamily="49" charset="0"/>
              </a:rPr>
              <a:t>IMPLICATION 03</a:t>
            </a:r>
            <a:endParaRPr lang="en-US" sz="1200" b="0" dirty="0">
              <a:latin typeface="Consolas" panose="020B0609020204030204" pitchFamily="49" charset="0"/>
              <a:cs typeface="Consolas" panose="020B0609020204030204" pitchFamily="49" charset="0"/>
            </a:endParaRPr>
          </a:p>
        </p:txBody>
      </p:sp>
      <p:pic>
        <p:nvPicPr>
          <p:cNvPr id="6" name="Picture 5" descr="A white background with black text&#10;&#10;Description automatically generated">
            <a:extLst>
              <a:ext uri="{FF2B5EF4-FFF2-40B4-BE49-F238E27FC236}">
                <a16:creationId xmlns:a16="http://schemas.microsoft.com/office/drawing/2014/main" id="{91D933D3-516F-9F3C-CD26-E5335A96B601}"/>
              </a:ext>
            </a:extLst>
          </p:cNvPr>
          <p:cNvPicPr>
            <a:picLocks noChangeAspect="1"/>
          </p:cNvPicPr>
          <p:nvPr/>
        </p:nvPicPr>
        <p:blipFill>
          <a:blip r:embed="rId2"/>
          <a:stretch>
            <a:fillRect/>
          </a:stretch>
        </p:blipFill>
        <p:spPr>
          <a:xfrm>
            <a:off x="10762047" y="3582984"/>
            <a:ext cx="1930988" cy="858572"/>
          </a:xfrm>
          <a:prstGeom prst="rect">
            <a:avLst/>
          </a:prstGeom>
        </p:spPr>
      </p:pic>
    </p:spTree>
    <p:extLst>
      <p:ext uri="{BB962C8B-B14F-4D97-AF65-F5344CB8AC3E}">
        <p14:creationId xmlns:p14="http://schemas.microsoft.com/office/powerpoint/2010/main" val="14423790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F829F3-AE19-CC44-635D-6E007C732CE5}"/>
              </a:ext>
            </a:extLst>
          </p:cNvPr>
          <p:cNvSpPr>
            <a:spLocks noGrp="1"/>
          </p:cNvSpPr>
          <p:nvPr>
            <p:ph type="title"/>
          </p:nvPr>
        </p:nvSpPr>
        <p:spPr>
          <a:xfrm>
            <a:off x="1016508" y="548640"/>
            <a:ext cx="10158984" cy="1132258"/>
          </a:xfrm>
        </p:spPr>
        <p:txBody>
          <a:bodyPr anchor="ctr">
            <a:normAutofit/>
          </a:bodyPr>
          <a:lstStyle/>
          <a:p>
            <a:r>
              <a:rPr lang="en-NZ" sz="3000">
                <a:effectLst/>
                <a:ea typeface="Calibri" panose="020F0502020204030204" pitchFamily="34" charset="0"/>
                <a:cs typeface="Times New Roman" panose="02020603050405020304" pitchFamily="18" charset="0"/>
              </a:rPr>
              <a:t>UX PRINCIPLES</a:t>
            </a:r>
            <a:endParaRPr lang="en-NZ" sz="3000"/>
          </a:p>
        </p:txBody>
      </p:sp>
      <p:sp>
        <p:nvSpPr>
          <p:cNvPr id="3" name="Content Placeholder 2">
            <a:extLst>
              <a:ext uri="{FF2B5EF4-FFF2-40B4-BE49-F238E27FC236}">
                <a16:creationId xmlns:a16="http://schemas.microsoft.com/office/drawing/2014/main" id="{5F197BEC-6339-24DF-441D-E468082D4F84}"/>
              </a:ext>
            </a:extLst>
          </p:cNvPr>
          <p:cNvSpPr>
            <a:spLocks noGrp="1"/>
          </p:cNvSpPr>
          <p:nvPr>
            <p:ph idx="1"/>
          </p:nvPr>
        </p:nvSpPr>
        <p:spPr>
          <a:xfrm>
            <a:off x="1016508" y="1715532"/>
            <a:ext cx="10158984" cy="4593828"/>
          </a:xfrm>
        </p:spPr>
        <p:txBody>
          <a:bodyPr/>
          <a:lstStyle/>
          <a:p>
            <a:r>
              <a:rPr lang="en-NZ"/>
              <a:t>Describe the most relevant HCI rules</a:t>
            </a:r>
          </a:p>
          <a:p>
            <a:endParaRPr lang="en-NZ"/>
          </a:p>
        </p:txBody>
      </p:sp>
      <p:sp>
        <p:nvSpPr>
          <p:cNvPr id="5" name="Rectangle: Rounded Corners 3">
            <a:extLst>
              <a:ext uri="{FF2B5EF4-FFF2-40B4-BE49-F238E27FC236}">
                <a16:creationId xmlns:a16="http://schemas.microsoft.com/office/drawing/2014/main" id="{4E0D652C-D138-9898-F72E-D46C050DFEAB}"/>
              </a:ext>
            </a:extLst>
          </p:cNvPr>
          <p:cNvSpPr/>
          <p:nvPr/>
        </p:nvSpPr>
        <p:spPr>
          <a:xfrm>
            <a:off x="1016508" y="2486722"/>
            <a:ext cx="10158984" cy="3590693"/>
          </a:xfrm>
          <a:prstGeom prst="roundRect">
            <a:avLst>
              <a:gd name="adj" fmla="val 22882"/>
            </a:avLst>
          </a:prstGeom>
          <a:blipFill>
            <a:blip r:embed="rId2"/>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289897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16508" y="1715532"/>
            <a:ext cx="10158984" cy="4593828"/>
          </a:xfrm>
        </p:spPr>
        <p:txBody>
          <a:bodyPr>
            <a:normAutofit lnSpcReduction="10000"/>
          </a:bodyPr>
          <a:lstStyle/>
          <a:p>
            <a:pPr marL="0" indent="0" algn="just">
              <a:buNone/>
            </a:pPr>
            <a:r>
              <a:rPr lang="en-NZ" sz="2000" dirty="0"/>
              <a:t>Summarise the most relevant usability rules and how they apply to your project (duplicate slide)</a:t>
            </a:r>
          </a:p>
          <a:p>
            <a:pPr marL="0" indent="0" algn="just">
              <a:buNone/>
            </a:pPr>
            <a:endParaRPr lang="en-NZ" dirty="0"/>
          </a:p>
          <a:p>
            <a:pPr marL="0" indent="0" algn="just">
              <a:buNone/>
            </a:pPr>
            <a:r>
              <a:rPr lang="en-NZ" dirty="0"/>
              <a:t>- Visibility of System Status</a:t>
            </a:r>
            <a:endParaRPr lang="en-NZ" sz="2000" dirty="0"/>
          </a:p>
          <a:p>
            <a:pPr algn="just">
              <a:buFontTx/>
              <a:buChar char="-"/>
            </a:pPr>
            <a:r>
              <a:rPr lang="en-NZ" sz="2000" dirty="0"/>
              <a:t>Match Between </a:t>
            </a:r>
            <a:r>
              <a:rPr lang="en-NZ" dirty="0"/>
              <a:t>S</a:t>
            </a:r>
            <a:r>
              <a:rPr lang="en-NZ" sz="2000" dirty="0"/>
              <a:t>ystem &amp; Real </a:t>
            </a:r>
            <a:r>
              <a:rPr lang="en-NZ" dirty="0"/>
              <a:t>W</a:t>
            </a:r>
            <a:r>
              <a:rPr lang="en-NZ" sz="2000" dirty="0"/>
              <a:t>orld</a:t>
            </a:r>
          </a:p>
          <a:p>
            <a:pPr algn="just">
              <a:buFontTx/>
              <a:buChar char="-"/>
            </a:pPr>
            <a:r>
              <a:rPr lang="en-NZ" sz="2000" dirty="0"/>
              <a:t>User control </a:t>
            </a:r>
            <a:r>
              <a:rPr lang="en-NZ" dirty="0"/>
              <a:t>&amp; </a:t>
            </a:r>
            <a:r>
              <a:rPr lang="en-NZ" sz="2000" dirty="0"/>
              <a:t>Freedom</a:t>
            </a:r>
          </a:p>
          <a:p>
            <a:pPr algn="just">
              <a:buFontTx/>
              <a:buChar char="-"/>
            </a:pPr>
            <a:r>
              <a:rPr lang="en-NZ" dirty="0"/>
              <a:t>Error Prevention</a:t>
            </a:r>
          </a:p>
          <a:p>
            <a:pPr algn="just">
              <a:buFontTx/>
              <a:buChar char="-"/>
            </a:pPr>
            <a:r>
              <a:rPr lang="en-NZ" sz="2000" dirty="0"/>
              <a:t>Fle</a:t>
            </a:r>
            <a:r>
              <a:rPr lang="en-NZ" dirty="0"/>
              <a:t>xibility &amp; Efficiency of Use</a:t>
            </a:r>
          </a:p>
          <a:p>
            <a:pPr algn="just">
              <a:buFontTx/>
              <a:buChar char="-"/>
            </a:pPr>
            <a:r>
              <a:rPr lang="en-NZ" sz="2000" dirty="0"/>
              <a:t>Aesthetic &amp; Minimalist Design</a:t>
            </a:r>
          </a:p>
          <a:p>
            <a:pPr algn="just">
              <a:buFontTx/>
              <a:buChar char="-"/>
            </a:pPr>
            <a:r>
              <a:rPr lang="en-NZ" dirty="0"/>
              <a:t>Error Recovery</a:t>
            </a:r>
            <a:endParaRPr lang="en-NZ" sz="2000" dirty="0"/>
          </a:p>
        </p:txBody>
      </p:sp>
      <p:sp>
        <p:nvSpPr>
          <p:cNvPr id="5" name="Title 1">
            <a:extLst>
              <a:ext uri="{FF2B5EF4-FFF2-40B4-BE49-F238E27FC236}">
                <a16:creationId xmlns:a16="http://schemas.microsoft.com/office/drawing/2014/main" id="{E57C7A4D-70EB-D34C-4A47-AB8D3B2C62ED}"/>
              </a:ext>
            </a:extLst>
          </p:cNvPr>
          <p:cNvSpPr txBox="1">
            <a:spLocks/>
          </p:cNvSpPr>
          <p:nvPr/>
        </p:nvSpPr>
        <p:spPr>
          <a:xfrm>
            <a:off x="1016508" y="548640"/>
            <a:ext cx="10158984" cy="113225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r>
              <a:rPr lang="en-NZ" sz="3000"/>
              <a:t>HCI</a:t>
            </a:r>
          </a:p>
        </p:txBody>
      </p:sp>
    </p:spTree>
    <p:extLst>
      <p:ext uri="{BB962C8B-B14F-4D97-AF65-F5344CB8AC3E}">
        <p14:creationId xmlns:p14="http://schemas.microsoft.com/office/powerpoint/2010/main" val="1409569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508" y="548640"/>
            <a:ext cx="10158984" cy="1132258"/>
          </a:xfrm>
        </p:spPr>
        <p:txBody>
          <a:bodyPr anchor="ctr">
            <a:normAutofit/>
          </a:bodyPr>
          <a:lstStyle/>
          <a:p>
            <a:r>
              <a:rPr lang="en-NZ" sz="3000"/>
              <a:t>RELEVANT CONVENTIONS</a:t>
            </a:r>
          </a:p>
        </p:txBody>
      </p:sp>
      <p:sp>
        <p:nvSpPr>
          <p:cNvPr id="3" name="Content Placeholder 2"/>
          <p:cNvSpPr>
            <a:spLocks noGrp="1"/>
          </p:cNvSpPr>
          <p:nvPr>
            <p:ph idx="1"/>
          </p:nvPr>
        </p:nvSpPr>
        <p:spPr>
          <a:xfrm>
            <a:off x="1016508" y="1715532"/>
            <a:ext cx="10158984" cy="4593828"/>
          </a:xfrm>
        </p:spPr>
        <p:txBody>
          <a:bodyPr>
            <a:normAutofit/>
          </a:bodyPr>
          <a:lstStyle/>
          <a:p>
            <a:pPr marL="0" indent="0">
              <a:buNone/>
            </a:pPr>
            <a:r>
              <a:rPr lang="en-NZ" sz="2000"/>
              <a:t>These could include:</a:t>
            </a:r>
          </a:p>
          <a:p>
            <a:pPr marL="0" indent="0">
              <a:buNone/>
            </a:pPr>
            <a:r>
              <a:rPr lang="en-NZ" sz="1800"/>
              <a:t>Coding conventions – HTML, CSS (validated)</a:t>
            </a:r>
          </a:p>
          <a:p>
            <a:pPr marL="0" indent="0">
              <a:buNone/>
            </a:pPr>
            <a:r>
              <a:rPr lang="en-NZ" sz="1800"/>
              <a:t>Coding conventions – Python (PEP8)</a:t>
            </a:r>
          </a:p>
          <a:p>
            <a:pPr marL="0" indent="0">
              <a:buNone/>
            </a:pPr>
            <a:r>
              <a:rPr lang="en-NZ" sz="1800"/>
              <a:t>File Naming  and file management</a:t>
            </a:r>
          </a:p>
          <a:p>
            <a:pPr marL="0" indent="0">
              <a:buNone/>
            </a:pPr>
            <a:r>
              <a:rPr lang="en-NZ" sz="1800"/>
              <a:t>Web design conventions</a:t>
            </a:r>
          </a:p>
          <a:p>
            <a:pPr marL="0" indent="0">
              <a:buNone/>
            </a:pPr>
            <a:r>
              <a:rPr lang="en-US" sz="1800"/>
              <a:t>C</a:t>
            </a:r>
            <a:r>
              <a:rPr lang="en-NZ" sz="1800" err="1"/>
              <a:t>ommenting</a:t>
            </a:r>
            <a:endParaRPr lang="en-NZ" sz="1800"/>
          </a:p>
          <a:p>
            <a:pPr marL="0" indent="0">
              <a:buNone/>
            </a:pPr>
            <a:r>
              <a:rPr lang="en-NZ" sz="1800"/>
              <a:t>Usability Heuristics</a:t>
            </a:r>
          </a:p>
          <a:p>
            <a:pPr marL="0" indent="0">
              <a:buNone/>
            </a:pPr>
            <a:r>
              <a:rPr lang="en-NZ" sz="1800"/>
              <a:t>Visual Hierarchy</a:t>
            </a:r>
          </a:p>
          <a:p>
            <a:pPr marL="0" indent="0">
              <a:buNone/>
            </a:pPr>
            <a:endParaRPr lang="en-NZ"/>
          </a:p>
        </p:txBody>
      </p:sp>
    </p:spTree>
    <p:extLst>
      <p:ext uri="{BB962C8B-B14F-4D97-AF65-F5344CB8AC3E}">
        <p14:creationId xmlns:p14="http://schemas.microsoft.com/office/powerpoint/2010/main" val="8954236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C3744-1F2E-E5C9-2732-15F962E3DA24}"/>
              </a:ext>
            </a:extLst>
          </p:cNvPr>
          <p:cNvSpPr>
            <a:spLocks noGrp="1"/>
          </p:cNvSpPr>
          <p:nvPr>
            <p:ph type="title"/>
          </p:nvPr>
        </p:nvSpPr>
        <p:spPr>
          <a:xfrm>
            <a:off x="1016508" y="548640"/>
            <a:ext cx="10158984" cy="1132258"/>
          </a:xfrm>
        </p:spPr>
        <p:txBody>
          <a:bodyPr anchor="ctr">
            <a:normAutofit/>
          </a:bodyPr>
          <a:lstStyle/>
          <a:p>
            <a:r>
              <a:rPr lang="en-NZ" sz="3000"/>
              <a:t>RELEVANT CONVENTIONS</a:t>
            </a:r>
          </a:p>
        </p:txBody>
      </p:sp>
      <p:sp>
        <p:nvSpPr>
          <p:cNvPr id="3" name="Content Placeholder 2">
            <a:extLst>
              <a:ext uri="{FF2B5EF4-FFF2-40B4-BE49-F238E27FC236}">
                <a16:creationId xmlns:a16="http://schemas.microsoft.com/office/drawing/2014/main" id="{47F15771-73C1-0D33-A279-CED34E971D7E}"/>
              </a:ext>
            </a:extLst>
          </p:cNvPr>
          <p:cNvSpPr>
            <a:spLocks noGrp="1"/>
          </p:cNvSpPr>
          <p:nvPr>
            <p:ph idx="1"/>
          </p:nvPr>
        </p:nvSpPr>
        <p:spPr>
          <a:xfrm>
            <a:off x="1016508" y="1715532"/>
            <a:ext cx="10158984" cy="4593828"/>
          </a:xfrm>
        </p:spPr>
        <p:txBody>
          <a:bodyPr/>
          <a:lstStyle/>
          <a:p>
            <a:pPr marL="0" indent="0" algn="just">
              <a:buNone/>
            </a:pPr>
            <a:r>
              <a:rPr lang="en-NZ" sz="2000"/>
              <a:t>Discuss how you plan to apply relevant conventions to improve the quality of your outcome.</a:t>
            </a:r>
          </a:p>
        </p:txBody>
      </p:sp>
    </p:spTree>
    <p:extLst>
      <p:ext uri="{BB962C8B-B14F-4D97-AF65-F5344CB8AC3E}">
        <p14:creationId xmlns:p14="http://schemas.microsoft.com/office/powerpoint/2010/main" val="42596077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4" name="Rounded Rectangle 55">
            <a:extLst>
              <a:ext uri="{FF2B5EF4-FFF2-40B4-BE49-F238E27FC236}">
                <a16:creationId xmlns:a16="http://schemas.microsoft.com/office/drawing/2014/main" id="{A2E7178D-3417-4DAD-F058-71F3562EDA38}"/>
              </a:ext>
            </a:extLst>
          </p:cNvPr>
          <p:cNvSpPr/>
          <p:nvPr/>
        </p:nvSpPr>
        <p:spPr>
          <a:xfrm>
            <a:off x="1016508" y="1377503"/>
            <a:ext cx="10158984" cy="5007429"/>
          </a:xfrm>
          <a:prstGeom prst="roundRect">
            <a:avLst>
              <a:gd name="adj" fmla="val 8405"/>
            </a:avLst>
          </a:prstGeom>
          <a:solidFill>
            <a:schemeClr val="bg1"/>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a:extLst>
              <a:ext uri="{FF2B5EF4-FFF2-40B4-BE49-F238E27FC236}">
                <a16:creationId xmlns:a16="http://schemas.microsoft.com/office/drawing/2014/main" id="{509F57DC-DFEF-BD3F-780F-1CFFE1D0BB0C}"/>
              </a:ext>
            </a:extLst>
          </p:cNvPr>
          <p:cNvSpPr txBox="1">
            <a:spLocks/>
          </p:cNvSpPr>
          <p:nvPr/>
        </p:nvSpPr>
        <p:spPr>
          <a:xfrm>
            <a:off x="8763990" y="852035"/>
            <a:ext cx="2411502" cy="52546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dirty="0">
                <a:latin typeface="Consolas" panose="020B0609020204030204" pitchFamily="49" charset="0"/>
                <a:cs typeface="Consolas" panose="020B0609020204030204" pitchFamily="49" charset="0"/>
              </a:rPr>
              <a:t>SANCTA MARIA COLLEGE</a:t>
            </a:r>
          </a:p>
          <a:p>
            <a:pPr algn="r"/>
            <a:r>
              <a:rPr lang="en-NZ" sz="1200" b="0" dirty="0">
                <a:latin typeface="Consolas"/>
                <a:cs typeface="Consolas" panose="020B0609020204030204" pitchFamily="49" charset="0"/>
              </a:rPr>
              <a:t>COMPASS CAFÉ : </a:t>
            </a:r>
            <a:r>
              <a:rPr lang="en-NZ" sz="1200" dirty="0">
                <a:latin typeface="Consolas"/>
                <a:cs typeface="Consolas" panose="020B0609020204030204" pitchFamily="49" charset="0"/>
              </a:rPr>
              <a:t>CONCEPT</a:t>
            </a:r>
            <a:endParaRPr lang="en-NZ" sz="1200" b="0" dirty="0">
              <a:latin typeface="Consolas"/>
              <a:cs typeface="Consolas" panose="020B0609020204030204" pitchFamily="49" charset="0"/>
            </a:endParaRPr>
          </a:p>
        </p:txBody>
      </p:sp>
      <p:grpSp>
        <p:nvGrpSpPr>
          <p:cNvPr id="3" name="Group 2">
            <a:extLst>
              <a:ext uri="{FF2B5EF4-FFF2-40B4-BE49-F238E27FC236}">
                <a16:creationId xmlns:a16="http://schemas.microsoft.com/office/drawing/2014/main" id="{5E619A54-913A-9ECF-E88E-E1D0420B5079}"/>
              </a:ext>
            </a:extLst>
          </p:cNvPr>
          <p:cNvGrpSpPr/>
          <p:nvPr/>
        </p:nvGrpSpPr>
        <p:grpSpPr>
          <a:xfrm>
            <a:off x="6876602" y="2546340"/>
            <a:ext cx="2868932" cy="2668907"/>
            <a:chOff x="3900232" y="1752239"/>
            <a:chExt cx="4387677" cy="4387677"/>
          </a:xfrm>
        </p:grpSpPr>
        <p:sp>
          <p:nvSpPr>
            <p:cNvPr id="9" name="Oval 8">
              <a:extLst>
                <a:ext uri="{FF2B5EF4-FFF2-40B4-BE49-F238E27FC236}">
                  <a16:creationId xmlns:a16="http://schemas.microsoft.com/office/drawing/2014/main" id="{F0E933DB-5DEF-82E9-A4A9-8A9532A3E69C}"/>
                </a:ext>
              </a:extLst>
            </p:cNvPr>
            <p:cNvSpPr/>
            <p:nvPr/>
          </p:nvSpPr>
          <p:spPr>
            <a:xfrm>
              <a:off x="3900232" y="1752239"/>
              <a:ext cx="4387677" cy="4387677"/>
            </a:xfrm>
            <a:prstGeom prst="ellipse">
              <a:avLst/>
            </a:prstGeom>
            <a:solidFill>
              <a:srgbClr val="FAFAFA"/>
            </a:solidFill>
            <a:ln w="1270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black background with a black square&#10;&#10;Description automatically generated with medium confidence">
              <a:extLst>
                <a:ext uri="{FF2B5EF4-FFF2-40B4-BE49-F238E27FC236}">
                  <a16:creationId xmlns:a16="http://schemas.microsoft.com/office/drawing/2014/main" id="{C6966655-EE5B-713F-5FF1-3523D3AB68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32185" y="1984192"/>
              <a:ext cx="3923769" cy="3923769"/>
            </a:xfrm>
            <a:prstGeom prst="rect">
              <a:avLst/>
            </a:prstGeom>
          </p:spPr>
        </p:pic>
      </p:grpSp>
      <p:sp>
        <p:nvSpPr>
          <p:cNvPr id="6" name="Title 1">
            <a:extLst>
              <a:ext uri="{FF2B5EF4-FFF2-40B4-BE49-F238E27FC236}">
                <a16:creationId xmlns:a16="http://schemas.microsoft.com/office/drawing/2014/main" id="{2CC71DA2-9673-ABDA-2BD0-0E1036738688}"/>
              </a:ext>
            </a:extLst>
          </p:cNvPr>
          <p:cNvSpPr txBox="1">
            <a:spLocks/>
          </p:cNvSpPr>
          <p:nvPr/>
        </p:nvSpPr>
        <p:spPr>
          <a:xfrm>
            <a:off x="1016508" y="548640"/>
            <a:ext cx="10158984" cy="113225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r>
              <a:rPr lang="en-NZ" sz="3000" dirty="0"/>
              <a:t>LOGO DESIGN</a:t>
            </a:r>
            <a:endParaRPr lang="en-US" sz="3000" dirty="0"/>
          </a:p>
        </p:txBody>
      </p:sp>
      <p:pic>
        <p:nvPicPr>
          <p:cNvPr id="13" name="Graphic 12">
            <a:extLst>
              <a:ext uri="{FF2B5EF4-FFF2-40B4-BE49-F238E27FC236}">
                <a16:creationId xmlns:a16="http://schemas.microsoft.com/office/drawing/2014/main" id="{CA800111-9974-7647-AA4C-B67700FD77A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446468" y="2553142"/>
            <a:ext cx="2719543" cy="2659385"/>
          </a:xfrm>
          <a:prstGeom prst="rect">
            <a:avLst/>
          </a:prstGeom>
        </p:spPr>
      </p:pic>
    </p:spTree>
    <p:extLst>
      <p:ext uri="{BB962C8B-B14F-4D97-AF65-F5344CB8AC3E}">
        <p14:creationId xmlns:p14="http://schemas.microsoft.com/office/powerpoint/2010/main" val="20680488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6" name="Rounded Rectangle 55">
            <a:extLst>
              <a:ext uri="{FF2B5EF4-FFF2-40B4-BE49-F238E27FC236}">
                <a16:creationId xmlns:a16="http://schemas.microsoft.com/office/drawing/2014/main" id="{B1384A93-C646-D656-F6F4-1CBCB9BD3B60}"/>
              </a:ext>
            </a:extLst>
          </p:cNvPr>
          <p:cNvSpPr/>
          <p:nvPr/>
        </p:nvSpPr>
        <p:spPr>
          <a:xfrm>
            <a:off x="1016508" y="1377503"/>
            <a:ext cx="10158984" cy="5007429"/>
          </a:xfrm>
          <a:prstGeom prst="roundRect">
            <a:avLst>
              <a:gd name="adj" fmla="val 8405"/>
            </a:avLst>
          </a:prstGeom>
          <a:solidFill>
            <a:schemeClr val="bg1"/>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BE8F3B4-CC3D-4466-40E2-5BC28DD8DF66}"/>
              </a:ext>
            </a:extLst>
          </p:cNvPr>
          <p:cNvSpPr>
            <a:spLocks noGrp="1"/>
          </p:cNvSpPr>
          <p:nvPr>
            <p:ph type="title"/>
          </p:nvPr>
        </p:nvSpPr>
        <p:spPr>
          <a:xfrm>
            <a:off x="1016508" y="548640"/>
            <a:ext cx="10158984" cy="1132258"/>
          </a:xfrm>
        </p:spPr>
        <p:txBody>
          <a:bodyPr anchor="ctr">
            <a:normAutofit/>
          </a:bodyPr>
          <a:lstStyle/>
          <a:p>
            <a:r>
              <a:rPr lang="en-NZ" sz="3000"/>
              <a:t>FONTS</a:t>
            </a:r>
          </a:p>
        </p:txBody>
      </p:sp>
      <p:sp>
        <p:nvSpPr>
          <p:cNvPr id="4" name="Title 1">
            <a:extLst>
              <a:ext uri="{FF2B5EF4-FFF2-40B4-BE49-F238E27FC236}">
                <a16:creationId xmlns:a16="http://schemas.microsoft.com/office/drawing/2014/main" id="{FFFB4126-3997-6940-AD80-FFEB8E07B371}"/>
              </a:ext>
            </a:extLst>
          </p:cNvPr>
          <p:cNvSpPr txBox="1">
            <a:spLocks/>
          </p:cNvSpPr>
          <p:nvPr/>
        </p:nvSpPr>
        <p:spPr>
          <a:xfrm>
            <a:off x="8763990" y="852035"/>
            <a:ext cx="2411502" cy="52546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dirty="0">
                <a:latin typeface="Consolas" panose="020B0609020204030204" pitchFamily="49" charset="0"/>
                <a:cs typeface="Consolas" panose="020B0609020204030204" pitchFamily="49" charset="0"/>
              </a:rPr>
              <a:t>WEBSITE DESIGN</a:t>
            </a:r>
          </a:p>
          <a:p>
            <a:pPr algn="r"/>
            <a:r>
              <a:rPr lang="en-NZ" sz="1200" b="0" dirty="0">
                <a:latin typeface="Consolas" panose="020B0609020204030204" pitchFamily="49" charset="0"/>
                <a:cs typeface="Consolas" panose="020B0609020204030204" pitchFamily="49" charset="0"/>
              </a:rPr>
              <a:t>GENERAL : </a:t>
            </a:r>
            <a:r>
              <a:rPr lang="en-NZ" sz="1200" dirty="0">
                <a:latin typeface="Consolas" panose="020B0609020204030204" pitchFamily="49" charset="0"/>
                <a:cs typeface="Consolas" panose="020B0609020204030204" pitchFamily="49" charset="0"/>
              </a:rPr>
              <a:t>CONCEPT</a:t>
            </a:r>
          </a:p>
        </p:txBody>
      </p:sp>
      <p:sp>
        <p:nvSpPr>
          <p:cNvPr id="5" name="TextBox 4">
            <a:extLst>
              <a:ext uri="{FF2B5EF4-FFF2-40B4-BE49-F238E27FC236}">
                <a16:creationId xmlns:a16="http://schemas.microsoft.com/office/drawing/2014/main" id="{CA800B69-D1EB-E088-B593-C8D03DA11840}"/>
              </a:ext>
            </a:extLst>
          </p:cNvPr>
          <p:cNvSpPr txBox="1"/>
          <p:nvPr/>
        </p:nvSpPr>
        <p:spPr>
          <a:xfrm>
            <a:off x="1286303" y="5111219"/>
            <a:ext cx="9615236"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mn-lt"/>
                <a:cs typeface="+mn-lt"/>
              </a:rPr>
              <a:t>These fonts are easy to read, though my website is heavily on the site with graphic elements. However, It is best to find lettering that can easily help the admin find what they are looking for, such as in the admin dashboard. and bold lettering in navbar.</a:t>
            </a:r>
            <a:endParaRPr lang="en-US" dirty="0"/>
          </a:p>
        </p:txBody>
      </p:sp>
      <p:pic>
        <p:nvPicPr>
          <p:cNvPr id="7" name="Picture 6" descr="A screenshot of a computer&#10;&#10;Description automatically generated">
            <a:extLst>
              <a:ext uri="{FF2B5EF4-FFF2-40B4-BE49-F238E27FC236}">
                <a16:creationId xmlns:a16="http://schemas.microsoft.com/office/drawing/2014/main" id="{F1680677-4F35-5E08-5F9E-FFFDAAC3EDD5}"/>
              </a:ext>
            </a:extLst>
          </p:cNvPr>
          <p:cNvPicPr>
            <a:picLocks noChangeAspect="1"/>
          </p:cNvPicPr>
          <p:nvPr/>
        </p:nvPicPr>
        <p:blipFill>
          <a:blip r:embed="rId2"/>
          <a:stretch>
            <a:fillRect/>
          </a:stretch>
        </p:blipFill>
        <p:spPr>
          <a:xfrm>
            <a:off x="5726732" y="1683834"/>
            <a:ext cx="4938828" cy="1734014"/>
          </a:xfrm>
          <a:prstGeom prst="rect">
            <a:avLst/>
          </a:prstGeom>
        </p:spPr>
      </p:pic>
      <p:pic>
        <p:nvPicPr>
          <p:cNvPr id="8" name="Picture 7" descr="A black background with white text&#10;&#10;Description automatically generated">
            <a:extLst>
              <a:ext uri="{FF2B5EF4-FFF2-40B4-BE49-F238E27FC236}">
                <a16:creationId xmlns:a16="http://schemas.microsoft.com/office/drawing/2014/main" id="{F71709AB-1930-7DC7-66BB-CF54B5B9B38C}"/>
              </a:ext>
            </a:extLst>
          </p:cNvPr>
          <p:cNvPicPr>
            <a:picLocks noChangeAspect="1"/>
          </p:cNvPicPr>
          <p:nvPr/>
        </p:nvPicPr>
        <p:blipFill>
          <a:blip r:embed="rId3"/>
          <a:stretch>
            <a:fillRect/>
          </a:stretch>
        </p:blipFill>
        <p:spPr>
          <a:xfrm>
            <a:off x="5728591" y="3179725"/>
            <a:ext cx="4935111" cy="1557918"/>
          </a:xfrm>
          <a:prstGeom prst="rect">
            <a:avLst/>
          </a:prstGeom>
        </p:spPr>
      </p:pic>
      <p:pic>
        <p:nvPicPr>
          <p:cNvPr id="9" name="Picture 8" descr="A screenshot of a computer&#10;&#10;Description automatically generated">
            <a:extLst>
              <a:ext uri="{FF2B5EF4-FFF2-40B4-BE49-F238E27FC236}">
                <a16:creationId xmlns:a16="http://schemas.microsoft.com/office/drawing/2014/main" id="{8A03BAE1-5EBE-135B-7536-C84B783EAD39}"/>
              </a:ext>
            </a:extLst>
          </p:cNvPr>
          <p:cNvPicPr>
            <a:picLocks noChangeAspect="1"/>
          </p:cNvPicPr>
          <p:nvPr/>
        </p:nvPicPr>
        <p:blipFill>
          <a:blip r:embed="rId4"/>
          <a:stretch>
            <a:fillRect/>
          </a:stretch>
        </p:blipFill>
        <p:spPr>
          <a:xfrm>
            <a:off x="1518424" y="3176820"/>
            <a:ext cx="4360126" cy="1563726"/>
          </a:xfrm>
          <a:prstGeom prst="rect">
            <a:avLst/>
          </a:prstGeom>
        </p:spPr>
      </p:pic>
      <p:pic>
        <p:nvPicPr>
          <p:cNvPr id="10" name="Picture 9" descr="A black background with white text&#10;&#10;Description automatically generated">
            <a:extLst>
              <a:ext uri="{FF2B5EF4-FFF2-40B4-BE49-F238E27FC236}">
                <a16:creationId xmlns:a16="http://schemas.microsoft.com/office/drawing/2014/main" id="{12700E3D-E0B2-683D-05C6-58D0425FE1B9}"/>
              </a:ext>
            </a:extLst>
          </p:cNvPr>
          <p:cNvPicPr>
            <a:picLocks noChangeAspect="1"/>
          </p:cNvPicPr>
          <p:nvPr/>
        </p:nvPicPr>
        <p:blipFill>
          <a:blip r:embed="rId5"/>
          <a:stretch>
            <a:fillRect/>
          </a:stretch>
        </p:blipFill>
        <p:spPr>
          <a:xfrm>
            <a:off x="1517262" y="1686970"/>
            <a:ext cx="4362450" cy="1495425"/>
          </a:xfrm>
          <a:prstGeom prst="rect">
            <a:avLst/>
          </a:prstGeom>
        </p:spPr>
      </p:pic>
    </p:spTree>
    <p:extLst>
      <p:ext uri="{BB962C8B-B14F-4D97-AF65-F5344CB8AC3E}">
        <p14:creationId xmlns:p14="http://schemas.microsoft.com/office/powerpoint/2010/main" val="4824395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6" name="Rounded Rectangle 55">
            <a:extLst>
              <a:ext uri="{FF2B5EF4-FFF2-40B4-BE49-F238E27FC236}">
                <a16:creationId xmlns:a16="http://schemas.microsoft.com/office/drawing/2014/main" id="{B1384A93-C646-D656-F6F4-1CBCB9BD3B60}"/>
              </a:ext>
            </a:extLst>
          </p:cNvPr>
          <p:cNvSpPr/>
          <p:nvPr/>
        </p:nvSpPr>
        <p:spPr>
          <a:xfrm>
            <a:off x="1016508" y="1470430"/>
            <a:ext cx="10158984" cy="5007429"/>
          </a:xfrm>
          <a:prstGeom prst="roundRect">
            <a:avLst>
              <a:gd name="adj" fmla="val 8405"/>
            </a:avLst>
          </a:prstGeom>
          <a:solidFill>
            <a:schemeClr val="bg1"/>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BE8F3B4-CC3D-4466-40E2-5BC28DD8DF66}"/>
              </a:ext>
            </a:extLst>
          </p:cNvPr>
          <p:cNvSpPr>
            <a:spLocks noGrp="1"/>
          </p:cNvSpPr>
          <p:nvPr>
            <p:ph type="title"/>
          </p:nvPr>
        </p:nvSpPr>
        <p:spPr>
          <a:xfrm>
            <a:off x="1016508" y="548640"/>
            <a:ext cx="10158984" cy="1132258"/>
          </a:xfrm>
        </p:spPr>
        <p:txBody>
          <a:bodyPr anchor="ctr">
            <a:normAutofit/>
          </a:bodyPr>
          <a:lstStyle/>
          <a:p>
            <a:r>
              <a:rPr lang="en-NZ" sz="3000"/>
              <a:t>FONTS</a:t>
            </a:r>
          </a:p>
        </p:txBody>
      </p:sp>
      <p:sp>
        <p:nvSpPr>
          <p:cNvPr id="4" name="Title 1">
            <a:extLst>
              <a:ext uri="{FF2B5EF4-FFF2-40B4-BE49-F238E27FC236}">
                <a16:creationId xmlns:a16="http://schemas.microsoft.com/office/drawing/2014/main" id="{FFFB4126-3997-6940-AD80-FFEB8E07B371}"/>
              </a:ext>
            </a:extLst>
          </p:cNvPr>
          <p:cNvSpPr txBox="1">
            <a:spLocks/>
          </p:cNvSpPr>
          <p:nvPr/>
        </p:nvSpPr>
        <p:spPr>
          <a:xfrm>
            <a:off x="8763990" y="852035"/>
            <a:ext cx="2411502" cy="52546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dirty="0">
                <a:latin typeface="Consolas" panose="020B0609020204030204" pitchFamily="49" charset="0"/>
                <a:cs typeface="Consolas" panose="020B0609020204030204" pitchFamily="49" charset="0"/>
              </a:rPr>
              <a:t>WEBSITE DESIGN</a:t>
            </a:r>
          </a:p>
          <a:p>
            <a:pPr algn="r"/>
            <a:r>
              <a:rPr lang="en-NZ" sz="1200" b="0" dirty="0">
                <a:latin typeface="Consolas"/>
                <a:cs typeface="Consolas" panose="020B0609020204030204" pitchFamily="49" charset="0"/>
              </a:rPr>
              <a:t>GENERAL : </a:t>
            </a:r>
            <a:r>
              <a:rPr lang="en-NZ" sz="1200" dirty="0">
                <a:latin typeface="Consolas"/>
                <a:cs typeface="Consolas" panose="020B0609020204030204" pitchFamily="49" charset="0"/>
              </a:rPr>
              <a:t>REFINED</a:t>
            </a:r>
            <a:endParaRPr lang="en-NZ" sz="1200" dirty="0">
              <a:latin typeface="Consolas" panose="020B0609020204030204" pitchFamily="49" charset="0"/>
              <a:cs typeface="Consolas" panose="020B0609020204030204" pitchFamily="49" charset="0"/>
            </a:endParaRPr>
          </a:p>
        </p:txBody>
      </p:sp>
      <p:sp>
        <p:nvSpPr>
          <p:cNvPr id="11" name="TextBox 10">
            <a:extLst>
              <a:ext uri="{FF2B5EF4-FFF2-40B4-BE49-F238E27FC236}">
                <a16:creationId xmlns:a16="http://schemas.microsoft.com/office/drawing/2014/main" id="{F017049E-BF9C-689B-394B-8A154C1049FE}"/>
              </a:ext>
            </a:extLst>
          </p:cNvPr>
          <p:cNvSpPr txBox="1"/>
          <p:nvPr/>
        </p:nvSpPr>
        <p:spPr>
          <a:xfrm>
            <a:off x="1286303" y="5111219"/>
            <a:ext cx="9615236"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mn-lt"/>
                <a:cs typeface="+mn-lt"/>
              </a:rPr>
              <a:t>Fit for a younger target audience: students at sancta maria college, would most likely be familiar with a modern look for a website than a sophisticated yet formal text (serif). Although serif is aesthetically pleasing and generally easier to read, branding would not suit as well with the cafeteria targeted towards a younger audience.</a:t>
            </a:r>
            <a:endParaRPr lang="en-US" i="1" dirty="0"/>
          </a:p>
        </p:txBody>
      </p:sp>
      <p:pic>
        <p:nvPicPr>
          <p:cNvPr id="13" name="Picture 12" descr="A screenshot of a computer&#10;&#10;Description automatically generated">
            <a:extLst>
              <a:ext uri="{FF2B5EF4-FFF2-40B4-BE49-F238E27FC236}">
                <a16:creationId xmlns:a16="http://schemas.microsoft.com/office/drawing/2014/main" id="{60B3199D-BBD8-A4AE-063C-24AF636E31BD}"/>
              </a:ext>
            </a:extLst>
          </p:cNvPr>
          <p:cNvPicPr>
            <a:picLocks noChangeAspect="1"/>
          </p:cNvPicPr>
          <p:nvPr/>
        </p:nvPicPr>
        <p:blipFill>
          <a:blip r:embed="rId2"/>
          <a:stretch>
            <a:fillRect/>
          </a:stretch>
        </p:blipFill>
        <p:spPr>
          <a:xfrm>
            <a:off x="1518424" y="3176820"/>
            <a:ext cx="4360126" cy="1563726"/>
          </a:xfrm>
          <a:prstGeom prst="rect">
            <a:avLst/>
          </a:prstGeom>
        </p:spPr>
      </p:pic>
    </p:spTree>
    <p:extLst>
      <p:ext uri="{BB962C8B-B14F-4D97-AF65-F5344CB8AC3E}">
        <p14:creationId xmlns:p14="http://schemas.microsoft.com/office/powerpoint/2010/main" val="1946412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1BD2BDE7-040A-0A3D-203F-0441C1E151B3}"/>
              </a:ext>
            </a:extLst>
          </p:cNvPr>
          <p:cNvSpPr txBox="1">
            <a:spLocks/>
          </p:cNvSpPr>
          <p:nvPr/>
        </p:nvSpPr>
        <p:spPr>
          <a:xfrm rot="5400000">
            <a:off x="-528755" y="2901196"/>
            <a:ext cx="6857999" cy="1055609"/>
          </a:xfrm>
          <a:custGeom>
            <a:avLst/>
            <a:gdLst>
              <a:gd name="connsiteX0" fmla="*/ 5958652 w 6875095"/>
              <a:gd name="connsiteY0" fmla="*/ 528485 h 1055609"/>
              <a:gd name="connsiteX1" fmla="*/ 5994066 w 6875095"/>
              <a:gd name="connsiteY1" fmla="*/ 318726 h 1055609"/>
              <a:gd name="connsiteX2" fmla="*/ 6094179 w 6875095"/>
              <a:gd name="connsiteY2" fmla="*/ 151190 h 1055609"/>
              <a:gd name="connsiteX3" fmla="*/ 6250818 w 6875095"/>
              <a:gd name="connsiteY3" fmla="*/ 40181 h 1055609"/>
              <a:gd name="connsiteX4" fmla="*/ 6455810 w 6875095"/>
              <a:gd name="connsiteY4" fmla="*/ 0 h 1055609"/>
              <a:gd name="connsiteX5" fmla="*/ 6611086 w 6875095"/>
              <a:gd name="connsiteY5" fmla="*/ 19750 h 1055609"/>
              <a:gd name="connsiteX6" fmla="*/ 6733673 w 6875095"/>
              <a:gd name="connsiteY6" fmla="*/ 79001 h 1055609"/>
              <a:gd name="connsiteX7" fmla="*/ 6841958 w 6875095"/>
              <a:gd name="connsiteY7" fmla="*/ 201587 h 1055609"/>
              <a:gd name="connsiteX8" fmla="*/ 6873457 w 6875095"/>
              <a:gd name="connsiteY8" fmla="*/ 277183 h 1055609"/>
              <a:gd name="connsiteX9" fmla="*/ 6875095 w 6875095"/>
              <a:gd name="connsiteY9" fmla="*/ 285190 h 1055609"/>
              <a:gd name="connsiteX10" fmla="*/ 6875095 w 6875095"/>
              <a:gd name="connsiteY10" fmla="*/ 359588 h 1055609"/>
              <a:gd name="connsiteX11" fmla="*/ 6658759 w 6875095"/>
              <a:gd name="connsiteY11" fmla="*/ 359588 h 1055609"/>
              <a:gd name="connsiteX12" fmla="*/ 6594060 w 6875095"/>
              <a:gd name="connsiteY12" fmla="*/ 240406 h 1055609"/>
              <a:gd name="connsiteX13" fmla="*/ 6454448 w 6875095"/>
              <a:gd name="connsiteY13" fmla="*/ 193415 h 1055609"/>
              <a:gd name="connsiteX14" fmla="*/ 6340714 w 6875095"/>
              <a:gd name="connsiteY14" fmla="*/ 218613 h 1055609"/>
              <a:gd name="connsiteX15" fmla="*/ 6260352 w 6875095"/>
              <a:gd name="connsiteY15" fmla="*/ 288760 h 1055609"/>
              <a:gd name="connsiteX16" fmla="*/ 6211998 w 6875095"/>
              <a:gd name="connsiteY16" fmla="*/ 395002 h 1055609"/>
              <a:gd name="connsiteX17" fmla="*/ 6195654 w 6875095"/>
              <a:gd name="connsiteY17" fmla="*/ 528485 h 1055609"/>
              <a:gd name="connsiteX18" fmla="*/ 6214041 w 6875095"/>
              <a:gd name="connsiteY18" fmla="*/ 661969 h 1055609"/>
              <a:gd name="connsiteX19" fmla="*/ 6265800 w 6875095"/>
              <a:gd name="connsiteY19" fmla="*/ 767530 h 1055609"/>
              <a:gd name="connsiteX20" fmla="*/ 6347525 w 6875095"/>
              <a:gd name="connsiteY20" fmla="*/ 836995 h 1055609"/>
              <a:gd name="connsiteX21" fmla="*/ 6455810 w 6875095"/>
              <a:gd name="connsiteY21" fmla="*/ 862194 h 1055609"/>
              <a:gd name="connsiteX22" fmla="*/ 6604276 w 6875095"/>
              <a:gd name="connsiteY22" fmla="*/ 809073 h 1055609"/>
              <a:gd name="connsiteX23" fmla="*/ 6666931 w 6875095"/>
              <a:gd name="connsiteY23" fmla="*/ 676951 h 1055609"/>
              <a:gd name="connsiteX24" fmla="*/ 6875095 w 6875095"/>
              <a:gd name="connsiteY24" fmla="*/ 676951 h 1055609"/>
              <a:gd name="connsiteX25" fmla="*/ 6875095 w 6875095"/>
              <a:gd name="connsiteY25" fmla="*/ 784630 h 1055609"/>
              <a:gd name="connsiteX26" fmla="*/ 6861708 w 6875095"/>
              <a:gd name="connsiteY26" fmla="*/ 820650 h 1055609"/>
              <a:gd name="connsiteX27" fmla="*/ 6777259 w 6875095"/>
              <a:gd name="connsiteY27" fmla="*/ 939832 h 1055609"/>
              <a:gd name="connsiteX28" fmla="*/ 6641052 w 6875095"/>
              <a:gd name="connsiteY28" fmla="*/ 1025643 h 1055609"/>
              <a:gd name="connsiteX29" fmla="*/ 6455810 w 6875095"/>
              <a:gd name="connsiteY29" fmla="*/ 1054246 h 1055609"/>
              <a:gd name="connsiteX30" fmla="*/ 6253541 w 6875095"/>
              <a:gd name="connsiteY30" fmla="*/ 1014746 h 1055609"/>
              <a:gd name="connsiteX31" fmla="*/ 6096222 w 6875095"/>
              <a:gd name="connsiteY31" fmla="*/ 905099 h 1055609"/>
              <a:gd name="connsiteX32" fmla="*/ 5994747 w 6875095"/>
              <a:gd name="connsiteY32" fmla="*/ 738245 h 1055609"/>
              <a:gd name="connsiteX33" fmla="*/ 5958652 w 6875095"/>
              <a:gd name="connsiteY33" fmla="*/ 528485 h 1055609"/>
              <a:gd name="connsiteX34" fmla="*/ 5109804 w 6875095"/>
              <a:gd name="connsiteY34" fmla="*/ 528485 h 1055609"/>
              <a:gd name="connsiteX35" fmla="*/ 5126830 w 6875095"/>
              <a:gd name="connsiteY35" fmla="*/ 661969 h 1055609"/>
              <a:gd name="connsiteX36" fmla="*/ 5177226 w 6875095"/>
              <a:gd name="connsiteY36" fmla="*/ 768211 h 1055609"/>
              <a:gd name="connsiteX37" fmla="*/ 5260313 w 6875095"/>
              <a:gd name="connsiteY37" fmla="*/ 839039 h 1055609"/>
              <a:gd name="connsiteX38" fmla="*/ 5375408 w 6875095"/>
              <a:gd name="connsiteY38" fmla="*/ 864918 h 1055609"/>
              <a:gd name="connsiteX39" fmla="*/ 5489823 w 6875095"/>
              <a:gd name="connsiteY39" fmla="*/ 839039 h 1055609"/>
              <a:gd name="connsiteX40" fmla="*/ 5571547 w 6875095"/>
              <a:gd name="connsiteY40" fmla="*/ 768211 h 1055609"/>
              <a:gd name="connsiteX41" fmla="*/ 5620582 w 6875095"/>
              <a:gd name="connsiteY41" fmla="*/ 661969 h 1055609"/>
              <a:gd name="connsiteX42" fmla="*/ 5636927 w 6875095"/>
              <a:gd name="connsiteY42" fmla="*/ 528485 h 1055609"/>
              <a:gd name="connsiteX43" fmla="*/ 5620582 w 6875095"/>
              <a:gd name="connsiteY43" fmla="*/ 394321 h 1055609"/>
              <a:gd name="connsiteX44" fmla="*/ 5571547 w 6875095"/>
              <a:gd name="connsiteY44" fmla="*/ 286036 h 1055609"/>
              <a:gd name="connsiteX45" fmla="*/ 5489823 w 6875095"/>
              <a:gd name="connsiteY45" fmla="*/ 213846 h 1055609"/>
              <a:gd name="connsiteX46" fmla="*/ 5375408 w 6875095"/>
              <a:gd name="connsiteY46" fmla="*/ 187967 h 1055609"/>
              <a:gd name="connsiteX47" fmla="*/ 5260313 w 6875095"/>
              <a:gd name="connsiteY47" fmla="*/ 213846 h 1055609"/>
              <a:gd name="connsiteX48" fmla="*/ 5177226 w 6875095"/>
              <a:gd name="connsiteY48" fmla="*/ 286036 h 1055609"/>
              <a:gd name="connsiteX49" fmla="*/ 5126830 w 6875095"/>
              <a:gd name="connsiteY49" fmla="*/ 394321 h 1055609"/>
              <a:gd name="connsiteX50" fmla="*/ 5109804 w 6875095"/>
              <a:gd name="connsiteY50" fmla="*/ 528485 h 1055609"/>
              <a:gd name="connsiteX51" fmla="*/ 4872802 w 6875095"/>
              <a:gd name="connsiteY51" fmla="*/ 528485 h 1055609"/>
              <a:gd name="connsiteX52" fmla="*/ 4907536 w 6875095"/>
              <a:gd name="connsiteY52" fmla="*/ 317364 h 1055609"/>
              <a:gd name="connsiteX53" fmla="*/ 5007648 w 6875095"/>
              <a:gd name="connsiteY53" fmla="*/ 150510 h 1055609"/>
              <a:gd name="connsiteX54" fmla="*/ 5165649 w 6875095"/>
              <a:gd name="connsiteY54" fmla="*/ 40181 h 1055609"/>
              <a:gd name="connsiteX55" fmla="*/ 5374046 w 6875095"/>
              <a:gd name="connsiteY55" fmla="*/ 0 h 1055609"/>
              <a:gd name="connsiteX56" fmla="*/ 5581082 w 6875095"/>
              <a:gd name="connsiteY56" fmla="*/ 40181 h 1055609"/>
              <a:gd name="connsiteX57" fmla="*/ 5739082 w 6875095"/>
              <a:gd name="connsiteY57" fmla="*/ 150510 h 1055609"/>
              <a:gd name="connsiteX58" fmla="*/ 5839194 w 6875095"/>
              <a:gd name="connsiteY58" fmla="*/ 317364 h 1055609"/>
              <a:gd name="connsiteX59" fmla="*/ 5873928 w 6875095"/>
              <a:gd name="connsiteY59" fmla="*/ 528485 h 1055609"/>
              <a:gd name="connsiteX60" fmla="*/ 5839194 w 6875095"/>
              <a:gd name="connsiteY60" fmla="*/ 738245 h 1055609"/>
              <a:gd name="connsiteX61" fmla="*/ 5739082 w 6875095"/>
              <a:gd name="connsiteY61" fmla="*/ 905780 h 1055609"/>
              <a:gd name="connsiteX62" fmla="*/ 5581082 w 6875095"/>
              <a:gd name="connsiteY62" fmla="*/ 1016108 h 1055609"/>
              <a:gd name="connsiteX63" fmla="*/ 5374046 w 6875095"/>
              <a:gd name="connsiteY63" fmla="*/ 1055609 h 1055609"/>
              <a:gd name="connsiteX64" fmla="*/ 5165649 w 6875095"/>
              <a:gd name="connsiteY64" fmla="*/ 1016108 h 1055609"/>
              <a:gd name="connsiteX65" fmla="*/ 5007648 w 6875095"/>
              <a:gd name="connsiteY65" fmla="*/ 905780 h 1055609"/>
              <a:gd name="connsiteX66" fmla="*/ 4907536 w 6875095"/>
              <a:gd name="connsiteY66" fmla="*/ 738245 h 1055609"/>
              <a:gd name="connsiteX67" fmla="*/ 4872802 w 6875095"/>
              <a:gd name="connsiteY67" fmla="*/ 528485 h 1055609"/>
              <a:gd name="connsiteX68" fmla="*/ 4023954 w 6875095"/>
              <a:gd name="connsiteY68" fmla="*/ 528485 h 1055609"/>
              <a:gd name="connsiteX69" fmla="*/ 4040980 w 6875095"/>
              <a:gd name="connsiteY69" fmla="*/ 661969 h 1055609"/>
              <a:gd name="connsiteX70" fmla="*/ 4091376 w 6875095"/>
              <a:gd name="connsiteY70" fmla="*/ 768211 h 1055609"/>
              <a:gd name="connsiteX71" fmla="*/ 4174463 w 6875095"/>
              <a:gd name="connsiteY71" fmla="*/ 839039 h 1055609"/>
              <a:gd name="connsiteX72" fmla="*/ 4289559 w 6875095"/>
              <a:gd name="connsiteY72" fmla="*/ 864918 h 1055609"/>
              <a:gd name="connsiteX73" fmla="*/ 4403973 w 6875095"/>
              <a:gd name="connsiteY73" fmla="*/ 839039 h 1055609"/>
              <a:gd name="connsiteX74" fmla="*/ 4485697 w 6875095"/>
              <a:gd name="connsiteY74" fmla="*/ 768211 h 1055609"/>
              <a:gd name="connsiteX75" fmla="*/ 4534732 w 6875095"/>
              <a:gd name="connsiteY75" fmla="*/ 661969 h 1055609"/>
              <a:gd name="connsiteX76" fmla="*/ 4551077 w 6875095"/>
              <a:gd name="connsiteY76" fmla="*/ 528485 h 1055609"/>
              <a:gd name="connsiteX77" fmla="*/ 4534732 w 6875095"/>
              <a:gd name="connsiteY77" fmla="*/ 394321 h 1055609"/>
              <a:gd name="connsiteX78" fmla="*/ 4485697 w 6875095"/>
              <a:gd name="connsiteY78" fmla="*/ 286036 h 1055609"/>
              <a:gd name="connsiteX79" fmla="*/ 4403973 w 6875095"/>
              <a:gd name="connsiteY79" fmla="*/ 213846 h 1055609"/>
              <a:gd name="connsiteX80" fmla="*/ 4289559 w 6875095"/>
              <a:gd name="connsiteY80" fmla="*/ 187967 h 1055609"/>
              <a:gd name="connsiteX81" fmla="*/ 4174463 w 6875095"/>
              <a:gd name="connsiteY81" fmla="*/ 213846 h 1055609"/>
              <a:gd name="connsiteX82" fmla="*/ 4091376 w 6875095"/>
              <a:gd name="connsiteY82" fmla="*/ 286036 h 1055609"/>
              <a:gd name="connsiteX83" fmla="*/ 4040980 w 6875095"/>
              <a:gd name="connsiteY83" fmla="*/ 394321 h 1055609"/>
              <a:gd name="connsiteX84" fmla="*/ 4023954 w 6875095"/>
              <a:gd name="connsiteY84" fmla="*/ 528485 h 1055609"/>
              <a:gd name="connsiteX85" fmla="*/ 3786953 w 6875095"/>
              <a:gd name="connsiteY85" fmla="*/ 528485 h 1055609"/>
              <a:gd name="connsiteX86" fmla="*/ 3821686 w 6875095"/>
              <a:gd name="connsiteY86" fmla="*/ 317364 h 1055609"/>
              <a:gd name="connsiteX87" fmla="*/ 3921798 w 6875095"/>
              <a:gd name="connsiteY87" fmla="*/ 150510 h 1055609"/>
              <a:gd name="connsiteX88" fmla="*/ 4079799 w 6875095"/>
              <a:gd name="connsiteY88" fmla="*/ 40181 h 1055609"/>
              <a:gd name="connsiteX89" fmla="*/ 4288196 w 6875095"/>
              <a:gd name="connsiteY89" fmla="*/ 0 h 1055609"/>
              <a:gd name="connsiteX90" fmla="*/ 4495232 w 6875095"/>
              <a:gd name="connsiteY90" fmla="*/ 40181 h 1055609"/>
              <a:gd name="connsiteX91" fmla="*/ 4653233 w 6875095"/>
              <a:gd name="connsiteY91" fmla="*/ 150510 h 1055609"/>
              <a:gd name="connsiteX92" fmla="*/ 4753345 w 6875095"/>
              <a:gd name="connsiteY92" fmla="*/ 317364 h 1055609"/>
              <a:gd name="connsiteX93" fmla="*/ 4788078 w 6875095"/>
              <a:gd name="connsiteY93" fmla="*/ 528485 h 1055609"/>
              <a:gd name="connsiteX94" fmla="*/ 4753345 w 6875095"/>
              <a:gd name="connsiteY94" fmla="*/ 738245 h 1055609"/>
              <a:gd name="connsiteX95" fmla="*/ 4653233 w 6875095"/>
              <a:gd name="connsiteY95" fmla="*/ 905780 h 1055609"/>
              <a:gd name="connsiteX96" fmla="*/ 4495232 w 6875095"/>
              <a:gd name="connsiteY96" fmla="*/ 1016108 h 1055609"/>
              <a:gd name="connsiteX97" fmla="*/ 4288196 w 6875095"/>
              <a:gd name="connsiteY97" fmla="*/ 1055609 h 1055609"/>
              <a:gd name="connsiteX98" fmla="*/ 4079799 w 6875095"/>
              <a:gd name="connsiteY98" fmla="*/ 1016108 h 1055609"/>
              <a:gd name="connsiteX99" fmla="*/ 3921798 w 6875095"/>
              <a:gd name="connsiteY99" fmla="*/ 905780 h 1055609"/>
              <a:gd name="connsiteX100" fmla="*/ 3821686 w 6875095"/>
              <a:gd name="connsiteY100" fmla="*/ 738245 h 1055609"/>
              <a:gd name="connsiteX101" fmla="*/ 3786953 w 6875095"/>
              <a:gd name="connsiteY101" fmla="*/ 528485 h 1055609"/>
              <a:gd name="connsiteX102" fmla="*/ 3038602 w 6875095"/>
              <a:gd name="connsiteY102" fmla="*/ 1031091 h 1055609"/>
              <a:gd name="connsiteX103" fmla="*/ 3038602 w 6875095"/>
              <a:gd name="connsiteY103" fmla="*/ 17707 h 1055609"/>
              <a:gd name="connsiteX104" fmla="*/ 3270155 w 6875095"/>
              <a:gd name="connsiteY104" fmla="*/ 17707 h 1055609"/>
              <a:gd name="connsiteX105" fmla="*/ 3270155 w 6875095"/>
              <a:gd name="connsiteY105" fmla="*/ 832228 h 1055609"/>
              <a:gd name="connsiteX106" fmla="*/ 3737346 w 6875095"/>
              <a:gd name="connsiteY106" fmla="*/ 832228 h 1055609"/>
              <a:gd name="connsiteX107" fmla="*/ 3737346 w 6875095"/>
              <a:gd name="connsiteY107" fmla="*/ 1031091 h 1055609"/>
              <a:gd name="connsiteX108" fmla="*/ 2147529 w 6875095"/>
              <a:gd name="connsiteY108" fmla="*/ 528485 h 1055609"/>
              <a:gd name="connsiteX109" fmla="*/ 2164555 w 6875095"/>
              <a:gd name="connsiteY109" fmla="*/ 661969 h 1055609"/>
              <a:gd name="connsiteX110" fmla="*/ 2214952 w 6875095"/>
              <a:gd name="connsiteY110" fmla="*/ 768211 h 1055609"/>
              <a:gd name="connsiteX111" fmla="*/ 2298038 w 6875095"/>
              <a:gd name="connsiteY111" fmla="*/ 839039 h 1055609"/>
              <a:gd name="connsiteX112" fmla="*/ 2413133 w 6875095"/>
              <a:gd name="connsiteY112" fmla="*/ 864918 h 1055609"/>
              <a:gd name="connsiteX113" fmla="*/ 2527547 w 6875095"/>
              <a:gd name="connsiteY113" fmla="*/ 839039 h 1055609"/>
              <a:gd name="connsiteX114" fmla="*/ 2609272 w 6875095"/>
              <a:gd name="connsiteY114" fmla="*/ 768211 h 1055609"/>
              <a:gd name="connsiteX115" fmla="*/ 2658307 w 6875095"/>
              <a:gd name="connsiteY115" fmla="*/ 661969 h 1055609"/>
              <a:gd name="connsiteX116" fmla="*/ 2674652 w 6875095"/>
              <a:gd name="connsiteY116" fmla="*/ 528485 h 1055609"/>
              <a:gd name="connsiteX117" fmla="*/ 2658307 w 6875095"/>
              <a:gd name="connsiteY117" fmla="*/ 394321 h 1055609"/>
              <a:gd name="connsiteX118" fmla="*/ 2609272 w 6875095"/>
              <a:gd name="connsiteY118" fmla="*/ 286036 h 1055609"/>
              <a:gd name="connsiteX119" fmla="*/ 2527547 w 6875095"/>
              <a:gd name="connsiteY119" fmla="*/ 213846 h 1055609"/>
              <a:gd name="connsiteX120" fmla="*/ 2413133 w 6875095"/>
              <a:gd name="connsiteY120" fmla="*/ 187967 h 1055609"/>
              <a:gd name="connsiteX121" fmla="*/ 2298038 w 6875095"/>
              <a:gd name="connsiteY121" fmla="*/ 213846 h 1055609"/>
              <a:gd name="connsiteX122" fmla="*/ 2214952 w 6875095"/>
              <a:gd name="connsiteY122" fmla="*/ 286036 h 1055609"/>
              <a:gd name="connsiteX123" fmla="*/ 2164555 w 6875095"/>
              <a:gd name="connsiteY123" fmla="*/ 394321 h 1055609"/>
              <a:gd name="connsiteX124" fmla="*/ 2147529 w 6875095"/>
              <a:gd name="connsiteY124" fmla="*/ 528485 h 1055609"/>
              <a:gd name="connsiteX125" fmla="*/ 1910528 w 6875095"/>
              <a:gd name="connsiteY125" fmla="*/ 528485 h 1055609"/>
              <a:gd name="connsiteX126" fmla="*/ 1945261 w 6875095"/>
              <a:gd name="connsiteY126" fmla="*/ 317364 h 1055609"/>
              <a:gd name="connsiteX127" fmla="*/ 2045373 w 6875095"/>
              <a:gd name="connsiteY127" fmla="*/ 150510 h 1055609"/>
              <a:gd name="connsiteX128" fmla="*/ 2203374 w 6875095"/>
              <a:gd name="connsiteY128" fmla="*/ 40181 h 1055609"/>
              <a:gd name="connsiteX129" fmla="*/ 2411771 w 6875095"/>
              <a:gd name="connsiteY129" fmla="*/ 0 h 1055609"/>
              <a:gd name="connsiteX130" fmla="*/ 2618807 w 6875095"/>
              <a:gd name="connsiteY130" fmla="*/ 40181 h 1055609"/>
              <a:gd name="connsiteX131" fmla="*/ 2776807 w 6875095"/>
              <a:gd name="connsiteY131" fmla="*/ 150510 h 1055609"/>
              <a:gd name="connsiteX132" fmla="*/ 2876920 w 6875095"/>
              <a:gd name="connsiteY132" fmla="*/ 317364 h 1055609"/>
              <a:gd name="connsiteX133" fmla="*/ 2911653 w 6875095"/>
              <a:gd name="connsiteY133" fmla="*/ 528485 h 1055609"/>
              <a:gd name="connsiteX134" fmla="*/ 2876920 w 6875095"/>
              <a:gd name="connsiteY134" fmla="*/ 738245 h 1055609"/>
              <a:gd name="connsiteX135" fmla="*/ 2776807 w 6875095"/>
              <a:gd name="connsiteY135" fmla="*/ 905780 h 1055609"/>
              <a:gd name="connsiteX136" fmla="*/ 2618807 w 6875095"/>
              <a:gd name="connsiteY136" fmla="*/ 1016108 h 1055609"/>
              <a:gd name="connsiteX137" fmla="*/ 2411771 w 6875095"/>
              <a:gd name="connsiteY137" fmla="*/ 1055609 h 1055609"/>
              <a:gd name="connsiteX138" fmla="*/ 2203374 w 6875095"/>
              <a:gd name="connsiteY138" fmla="*/ 1016108 h 1055609"/>
              <a:gd name="connsiteX139" fmla="*/ 2045373 w 6875095"/>
              <a:gd name="connsiteY139" fmla="*/ 905780 h 1055609"/>
              <a:gd name="connsiteX140" fmla="*/ 1945261 w 6875095"/>
              <a:gd name="connsiteY140" fmla="*/ 738245 h 1055609"/>
              <a:gd name="connsiteX141" fmla="*/ 1910528 w 6875095"/>
              <a:gd name="connsiteY141" fmla="*/ 528485 h 1055609"/>
              <a:gd name="connsiteX142" fmla="*/ 1212755 w 6875095"/>
              <a:gd name="connsiteY142" fmla="*/ 472640 h 1055609"/>
              <a:gd name="connsiteX143" fmla="*/ 1418428 w 6875095"/>
              <a:gd name="connsiteY143" fmla="*/ 472640 h 1055609"/>
              <a:gd name="connsiteX144" fmla="*/ 1536929 w 6875095"/>
              <a:gd name="connsiteY144" fmla="*/ 436545 h 1055609"/>
              <a:gd name="connsiteX145" fmla="*/ 1577791 w 6875095"/>
              <a:gd name="connsiteY145" fmla="*/ 339157 h 1055609"/>
              <a:gd name="connsiteX146" fmla="*/ 1540334 w 6875095"/>
              <a:gd name="connsiteY146" fmla="*/ 239045 h 1055609"/>
              <a:gd name="connsiteX147" fmla="*/ 1425238 w 6875095"/>
              <a:gd name="connsiteY147" fmla="*/ 201587 h 1055609"/>
              <a:gd name="connsiteX148" fmla="*/ 1212755 w 6875095"/>
              <a:gd name="connsiteY148" fmla="*/ 201587 h 1055609"/>
              <a:gd name="connsiteX149" fmla="*/ 981202 w 6875095"/>
              <a:gd name="connsiteY149" fmla="*/ 1031091 h 1055609"/>
              <a:gd name="connsiteX150" fmla="*/ 981202 w 6875095"/>
              <a:gd name="connsiteY150" fmla="*/ 17707 h 1055609"/>
              <a:gd name="connsiteX151" fmla="*/ 1463377 w 6875095"/>
              <a:gd name="connsiteY151" fmla="*/ 17707 h 1055609"/>
              <a:gd name="connsiteX152" fmla="*/ 1600265 w 6875095"/>
              <a:gd name="connsiteY152" fmla="*/ 36776 h 1055609"/>
              <a:gd name="connsiteX153" fmla="*/ 1709912 w 6875095"/>
              <a:gd name="connsiteY153" fmla="*/ 93303 h 1055609"/>
              <a:gd name="connsiteX154" fmla="*/ 1782783 w 6875095"/>
              <a:gd name="connsiteY154" fmla="*/ 184562 h 1055609"/>
              <a:gd name="connsiteX155" fmla="*/ 1809344 w 6875095"/>
              <a:gd name="connsiteY155" fmla="*/ 307829 h 1055609"/>
              <a:gd name="connsiteX156" fmla="*/ 1764395 w 6875095"/>
              <a:gd name="connsiteY156" fmla="*/ 460382 h 1055609"/>
              <a:gd name="connsiteX157" fmla="*/ 1621377 w 6875095"/>
              <a:gd name="connsiteY157" fmla="*/ 554365 h 1055609"/>
              <a:gd name="connsiteX158" fmla="*/ 1621377 w 6875095"/>
              <a:gd name="connsiteY158" fmla="*/ 558451 h 1055609"/>
              <a:gd name="connsiteX159" fmla="*/ 1733749 w 6875095"/>
              <a:gd name="connsiteY159" fmla="*/ 627236 h 1055609"/>
              <a:gd name="connsiteX160" fmla="*/ 1780740 w 6875095"/>
              <a:gd name="connsiteY160" fmla="*/ 754590 h 1055609"/>
              <a:gd name="connsiteX161" fmla="*/ 1790956 w 6875095"/>
              <a:gd name="connsiteY161" fmla="*/ 851978 h 1055609"/>
              <a:gd name="connsiteX162" fmla="*/ 1797766 w 6875095"/>
              <a:gd name="connsiteY162" fmla="*/ 933703 h 1055609"/>
              <a:gd name="connsiteX163" fmla="*/ 1806619 w 6875095"/>
              <a:gd name="connsiteY163" fmla="*/ 992272 h 1055609"/>
              <a:gd name="connsiteX164" fmla="*/ 1824327 w 6875095"/>
              <a:gd name="connsiteY164" fmla="*/ 1020195 h 1055609"/>
              <a:gd name="connsiteX165" fmla="*/ 1824327 w 6875095"/>
              <a:gd name="connsiteY165" fmla="*/ 1031091 h 1055609"/>
              <a:gd name="connsiteX166" fmla="*/ 1595498 w 6875095"/>
              <a:gd name="connsiteY166" fmla="*/ 1031091 h 1055609"/>
              <a:gd name="connsiteX167" fmla="*/ 1579834 w 6875095"/>
              <a:gd name="connsiteY167" fmla="*/ 1003850 h 1055609"/>
              <a:gd name="connsiteX168" fmla="*/ 1571662 w 6875095"/>
              <a:gd name="connsiteY168" fmla="*/ 950047 h 1055609"/>
              <a:gd name="connsiteX169" fmla="*/ 1565532 w 6875095"/>
              <a:gd name="connsiteY169" fmla="*/ 878538 h 1055609"/>
              <a:gd name="connsiteX170" fmla="*/ 1558722 w 6875095"/>
              <a:gd name="connsiteY170" fmla="*/ 796814 h 1055609"/>
              <a:gd name="connsiteX171" fmla="*/ 1509006 w 6875095"/>
              <a:gd name="connsiteY171" fmla="*/ 682400 h 1055609"/>
              <a:gd name="connsiteX172" fmla="*/ 1384376 w 6875095"/>
              <a:gd name="connsiteY172" fmla="*/ 644262 h 1055609"/>
              <a:gd name="connsiteX173" fmla="*/ 1212755 w 6875095"/>
              <a:gd name="connsiteY173" fmla="*/ 644262 h 1055609"/>
              <a:gd name="connsiteX174" fmla="*/ 1212755 w 6875095"/>
              <a:gd name="connsiteY174" fmla="*/ 1031091 h 1055609"/>
              <a:gd name="connsiteX175" fmla="*/ 0 w 6875095"/>
              <a:gd name="connsiteY175" fmla="*/ 798209 h 1055609"/>
              <a:gd name="connsiteX176" fmla="*/ 0 w 6875095"/>
              <a:gd name="connsiteY176" fmla="*/ 711004 h 1055609"/>
              <a:gd name="connsiteX177" fmla="*/ 220745 w 6875095"/>
              <a:gd name="connsiteY177" fmla="*/ 711004 h 1055609"/>
              <a:gd name="connsiteX178" fmla="*/ 284081 w 6875095"/>
              <a:gd name="connsiteY178" fmla="*/ 832228 h 1055609"/>
              <a:gd name="connsiteX179" fmla="*/ 435953 w 6875095"/>
              <a:gd name="connsiteY179" fmla="*/ 870366 h 1055609"/>
              <a:gd name="connsiteX180" fmla="*/ 501332 w 6875095"/>
              <a:gd name="connsiteY180" fmla="*/ 863556 h 1055609"/>
              <a:gd name="connsiteX181" fmla="*/ 557177 w 6875095"/>
              <a:gd name="connsiteY181" fmla="*/ 842444 h 1055609"/>
              <a:gd name="connsiteX182" fmla="*/ 595997 w 6875095"/>
              <a:gd name="connsiteY182" fmla="*/ 805668 h 1055609"/>
              <a:gd name="connsiteX183" fmla="*/ 610298 w 6875095"/>
              <a:gd name="connsiteY183" fmla="*/ 751865 h 1055609"/>
              <a:gd name="connsiteX184" fmla="*/ 594635 w 6875095"/>
              <a:gd name="connsiteY184" fmla="*/ 697382 h 1055609"/>
              <a:gd name="connsiteX185" fmla="*/ 549005 w 6875095"/>
              <a:gd name="connsiteY185" fmla="*/ 660607 h 1055609"/>
              <a:gd name="connsiteX186" fmla="*/ 475453 w 6875095"/>
              <a:gd name="connsiteY186" fmla="*/ 634046 h 1055609"/>
              <a:gd name="connsiteX187" fmla="*/ 377384 w 6875095"/>
              <a:gd name="connsiteY187" fmla="*/ 610210 h 1055609"/>
              <a:gd name="connsiteX188" fmla="*/ 238452 w 6875095"/>
              <a:gd name="connsiteY188" fmla="*/ 573434 h 1055609"/>
              <a:gd name="connsiteX189" fmla="*/ 124038 w 6875095"/>
              <a:gd name="connsiteY189" fmla="*/ 519632 h 1055609"/>
              <a:gd name="connsiteX190" fmla="*/ 47080 w 6875095"/>
              <a:gd name="connsiteY190" fmla="*/ 435183 h 1055609"/>
              <a:gd name="connsiteX191" fmla="*/ 19158 w 6875095"/>
              <a:gd name="connsiteY191" fmla="*/ 305105 h 1055609"/>
              <a:gd name="connsiteX192" fmla="*/ 49124 w 6875095"/>
              <a:gd name="connsiteY192" fmla="*/ 168897 h 1055609"/>
              <a:gd name="connsiteX193" fmla="*/ 132210 w 6875095"/>
              <a:gd name="connsiteY193" fmla="*/ 74233 h 1055609"/>
              <a:gd name="connsiteX194" fmla="*/ 257521 w 6875095"/>
              <a:gd name="connsiteY194" fmla="*/ 18388 h 1055609"/>
              <a:gd name="connsiteX195" fmla="*/ 414160 w 6875095"/>
              <a:gd name="connsiteY195" fmla="*/ 0 h 1055609"/>
              <a:gd name="connsiteX196" fmla="*/ 568074 w 6875095"/>
              <a:gd name="connsiteY196" fmla="*/ 19069 h 1055609"/>
              <a:gd name="connsiteX197" fmla="*/ 690661 w 6875095"/>
              <a:gd name="connsiteY197" fmla="*/ 76277 h 1055609"/>
              <a:gd name="connsiteX198" fmla="*/ 773747 w 6875095"/>
              <a:gd name="connsiteY198" fmla="*/ 170941 h 1055609"/>
              <a:gd name="connsiteX199" fmla="*/ 810524 w 6875095"/>
              <a:gd name="connsiteY199" fmla="*/ 302381 h 1055609"/>
              <a:gd name="connsiteX200" fmla="*/ 583057 w 6875095"/>
              <a:gd name="connsiteY200" fmla="*/ 302381 h 1055609"/>
              <a:gd name="connsiteX201" fmla="*/ 528574 w 6875095"/>
              <a:gd name="connsiteY201" fmla="*/ 209760 h 1055609"/>
              <a:gd name="connsiteX202" fmla="*/ 407349 w 6875095"/>
              <a:gd name="connsiteY202" fmla="*/ 177070 h 1055609"/>
              <a:gd name="connsiteX203" fmla="*/ 291573 w 6875095"/>
              <a:gd name="connsiteY203" fmla="*/ 205673 h 1055609"/>
              <a:gd name="connsiteX204" fmla="*/ 247987 w 6875095"/>
              <a:gd name="connsiteY204" fmla="*/ 281950 h 1055609"/>
              <a:gd name="connsiteX205" fmla="*/ 264331 w 6875095"/>
              <a:gd name="connsiteY205" fmla="*/ 330985 h 1055609"/>
              <a:gd name="connsiteX206" fmla="*/ 312004 w 6875095"/>
              <a:gd name="connsiteY206" fmla="*/ 364355 h 1055609"/>
              <a:gd name="connsiteX207" fmla="*/ 388961 w 6875095"/>
              <a:gd name="connsiteY207" fmla="*/ 389554 h 1055609"/>
              <a:gd name="connsiteX208" fmla="*/ 494522 w 6875095"/>
              <a:gd name="connsiteY208" fmla="*/ 414071 h 1055609"/>
              <a:gd name="connsiteX209" fmla="*/ 625962 w 6875095"/>
              <a:gd name="connsiteY209" fmla="*/ 450166 h 1055609"/>
              <a:gd name="connsiteX210" fmla="*/ 737653 w 6875095"/>
              <a:gd name="connsiteY210" fmla="*/ 506692 h 1055609"/>
              <a:gd name="connsiteX211" fmla="*/ 815291 w 6875095"/>
              <a:gd name="connsiteY211" fmla="*/ 595227 h 1055609"/>
              <a:gd name="connsiteX212" fmla="*/ 844575 w 6875095"/>
              <a:gd name="connsiteY212" fmla="*/ 728710 h 1055609"/>
              <a:gd name="connsiteX213" fmla="*/ 813247 w 6875095"/>
              <a:gd name="connsiteY213" fmla="*/ 868323 h 1055609"/>
              <a:gd name="connsiteX214" fmla="*/ 726756 w 6875095"/>
              <a:gd name="connsiteY214" fmla="*/ 970478 h 1055609"/>
              <a:gd name="connsiteX215" fmla="*/ 597359 w 6875095"/>
              <a:gd name="connsiteY215" fmla="*/ 1033815 h 1055609"/>
              <a:gd name="connsiteX216" fmla="*/ 435953 w 6875095"/>
              <a:gd name="connsiteY216" fmla="*/ 1055609 h 1055609"/>
              <a:gd name="connsiteX217" fmla="*/ 252073 w 6875095"/>
              <a:gd name="connsiteY217" fmla="*/ 1032453 h 1055609"/>
              <a:gd name="connsiteX218" fmla="*/ 111779 w 6875095"/>
              <a:gd name="connsiteY218" fmla="*/ 965712 h 1055609"/>
              <a:gd name="connsiteX219" fmla="*/ 21201 w 6875095"/>
              <a:gd name="connsiteY219" fmla="*/ 857427 h 1055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Lst>
            <a:rect l="l" t="t" r="r" b="b"/>
            <a:pathLst>
              <a:path w="6875095" h="1055609">
                <a:moveTo>
                  <a:pt x="5958652" y="528485"/>
                </a:moveTo>
                <a:cubicBezTo>
                  <a:pt x="5958652" y="453117"/>
                  <a:pt x="5970457" y="383197"/>
                  <a:pt x="5994066" y="318726"/>
                </a:cubicBezTo>
                <a:cubicBezTo>
                  <a:pt x="6017675" y="254254"/>
                  <a:pt x="6051046" y="198409"/>
                  <a:pt x="6094179" y="151190"/>
                </a:cubicBezTo>
                <a:cubicBezTo>
                  <a:pt x="6137311" y="103972"/>
                  <a:pt x="6189524" y="66969"/>
                  <a:pt x="6250818" y="40181"/>
                </a:cubicBezTo>
                <a:cubicBezTo>
                  <a:pt x="6312111" y="13394"/>
                  <a:pt x="6380441" y="0"/>
                  <a:pt x="6455810" y="0"/>
                </a:cubicBezTo>
                <a:cubicBezTo>
                  <a:pt x="6512108" y="0"/>
                  <a:pt x="6563867" y="6584"/>
                  <a:pt x="6611086" y="19750"/>
                </a:cubicBezTo>
                <a:cubicBezTo>
                  <a:pt x="6658304" y="32917"/>
                  <a:pt x="6699167" y="52667"/>
                  <a:pt x="6733673" y="79001"/>
                </a:cubicBezTo>
                <a:cubicBezTo>
                  <a:pt x="6779984" y="112598"/>
                  <a:pt x="6816078" y="153461"/>
                  <a:pt x="6841958" y="201587"/>
                </a:cubicBezTo>
                <a:cubicBezTo>
                  <a:pt x="6854898" y="225651"/>
                  <a:pt x="6865398" y="250849"/>
                  <a:pt x="6873457" y="277183"/>
                </a:cubicBezTo>
                <a:lnTo>
                  <a:pt x="6875095" y="285190"/>
                </a:lnTo>
                <a:lnTo>
                  <a:pt x="6875095" y="359588"/>
                </a:lnTo>
                <a:lnTo>
                  <a:pt x="6658759" y="359588"/>
                </a:lnTo>
                <a:cubicBezTo>
                  <a:pt x="6651494" y="311462"/>
                  <a:pt x="6629928" y="271734"/>
                  <a:pt x="6594060" y="240406"/>
                </a:cubicBezTo>
                <a:cubicBezTo>
                  <a:pt x="6558192" y="209079"/>
                  <a:pt x="6511654" y="193415"/>
                  <a:pt x="6454448" y="193415"/>
                </a:cubicBezTo>
                <a:cubicBezTo>
                  <a:pt x="6410861" y="193415"/>
                  <a:pt x="6372950" y="201814"/>
                  <a:pt x="6340714" y="218613"/>
                </a:cubicBezTo>
                <a:cubicBezTo>
                  <a:pt x="6308479" y="235412"/>
                  <a:pt x="6281691" y="258795"/>
                  <a:pt x="6260352" y="288760"/>
                </a:cubicBezTo>
                <a:cubicBezTo>
                  <a:pt x="6239013" y="318726"/>
                  <a:pt x="6222895" y="354140"/>
                  <a:pt x="6211998" y="395002"/>
                </a:cubicBezTo>
                <a:cubicBezTo>
                  <a:pt x="6201101" y="435864"/>
                  <a:pt x="6195654" y="480359"/>
                  <a:pt x="6195654" y="528485"/>
                </a:cubicBezTo>
                <a:cubicBezTo>
                  <a:pt x="6195654" y="576612"/>
                  <a:pt x="6201783" y="621107"/>
                  <a:pt x="6214041" y="661969"/>
                </a:cubicBezTo>
                <a:cubicBezTo>
                  <a:pt x="6226300" y="702831"/>
                  <a:pt x="6243553" y="738018"/>
                  <a:pt x="6265800" y="767530"/>
                </a:cubicBezTo>
                <a:cubicBezTo>
                  <a:pt x="6288047" y="797041"/>
                  <a:pt x="6315289" y="820197"/>
                  <a:pt x="6347525" y="836995"/>
                </a:cubicBezTo>
                <a:cubicBezTo>
                  <a:pt x="6379760" y="853794"/>
                  <a:pt x="6415855" y="862194"/>
                  <a:pt x="6455810" y="862194"/>
                </a:cubicBezTo>
                <a:cubicBezTo>
                  <a:pt x="6518465" y="862194"/>
                  <a:pt x="6567954" y="844487"/>
                  <a:pt x="6604276" y="809073"/>
                </a:cubicBezTo>
                <a:cubicBezTo>
                  <a:pt x="6640598" y="773659"/>
                  <a:pt x="6661482" y="729618"/>
                  <a:pt x="6666931" y="676951"/>
                </a:cubicBezTo>
                <a:lnTo>
                  <a:pt x="6875095" y="676951"/>
                </a:lnTo>
                <a:lnTo>
                  <a:pt x="6875095" y="784630"/>
                </a:lnTo>
                <a:lnTo>
                  <a:pt x="6861708" y="820650"/>
                </a:lnTo>
                <a:cubicBezTo>
                  <a:pt x="6839915" y="865599"/>
                  <a:pt x="6811765" y="905326"/>
                  <a:pt x="6777259" y="939832"/>
                </a:cubicBezTo>
                <a:cubicBezTo>
                  <a:pt x="6739120" y="977970"/>
                  <a:pt x="6693718" y="1006574"/>
                  <a:pt x="6641052" y="1025643"/>
                </a:cubicBezTo>
                <a:cubicBezTo>
                  <a:pt x="6588385" y="1044712"/>
                  <a:pt x="6526637" y="1054246"/>
                  <a:pt x="6455810" y="1054246"/>
                </a:cubicBezTo>
                <a:cubicBezTo>
                  <a:pt x="6382258" y="1054246"/>
                  <a:pt x="6314835" y="1041079"/>
                  <a:pt x="6253541" y="1014746"/>
                </a:cubicBezTo>
                <a:cubicBezTo>
                  <a:pt x="6192248" y="988412"/>
                  <a:pt x="6139808" y="951863"/>
                  <a:pt x="6096222" y="905099"/>
                </a:cubicBezTo>
                <a:cubicBezTo>
                  <a:pt x="6052636" y="858335"/>
                  <a:pt x="6018810" y="802716"/>
                  <a:pt x="5994747" y="738245"/>
                </a:cubicBezTo>
                <a:cubicBezTo>
                  <a:pt x="5970684" y="673774"/>
                  <a:pt x="5958652" y="603854"/>
                  <a:pt x="5958652" y="528485"/>
                </a:cubicBezTo>
                <a:close/>
                <a:moveTo>
                  <a:pt x="5109804" y="528485"/>
                </a:moveTo>
                <a:cubicBezTo>
                  <a:pt x="5109804" y="576612"/>
                  <a:pt x="5115479" y="621107"/>
                  <a:pt x="5126830" y="661969"/>
                </a:cubicBezTo>
                <a:cubicBezTo>
                  <a:pt x="5138180" y="702831"/>
                  <a:pt x="5154979" y="738245"/>
                  <a:pt x="5177226" y="768211"/>
                </a:cubicBezTo>
                <a:cubicBezTo>
                  <a:pt x="5199473" y="798176"/>
                  <a:pt x="5227169" y="821786"/>
                  <a:pt x="5260313" y="839039"/>
                </a:cubicBezTo>
                <a:cubicBezTo>
                  <a:pt x="5293457" y="856291"/>
                  <a:pt x="5331822" y="864918"/>
                  <a:pt x="5375408" y="864918"/>
                </a:cubicBezTo>
                <a:cubicBezTo>
                  <a:pt x="5418995" y="864918"/>
                  <a:pt x="5457133" y="856291"/>
                  <a:pt x="5489823" y="839039"/>
                </a:cubicBezTo>
                <a:cubicBezTo>
                  <a:pt x="5522512" y="821786"/>
                  <a:pt x="5549754" y="798176"/>
                  <a:pt x="5571547" y="768211"/>
                </a:cubicBezTo>
                <a:cubicBezTo>
                  <a:pt x="5593340" y="738245"/>
                  <a:pt x="5609685" y="702831"/>
                  <a:pt x="5620582" y="661969"/>
                </a:cubicBezTo>
                <a:cubicBezTo>
                  <a:pt x="5631478" y="621107"/>
                  <a:pt x="5636927" y="576612"/>
                  <a:pt x="5636927" y="528485"/>
                </a:cubicBezTo>
                <a:cubicBezTo>
                  <a:pt x="5636927" y="480359"/>
                  <a:pt x="5631478" y="435637"/>
                  <a:pt x="5620582" y="394321"/>
                </a:cubicBezTo>
                <a:cubicBezTo>
                  <a:pt x="5609685" y="353005"/>
                  <a:pt x="5593340" y="316910"/>
                  <a:pt x="5571547" y="286036"/>
                </a:cubicBezTo>
                <a:cubicBezTo>
                  <a:pt x="5549754" y="255162"/>
                  <a:pt x="5522512" y="231099"/>
                  <a:pt x="5489823" y="213846"/>
                </a:cubicBezTo>
                <a:cubicBezTo>
                  <a:pt x="5457133" y="196593"/>
                  <a:pt x="5418995" y="187967"/>
                  <a:pt x="5375408" y="187967"/>
                </a:cubicBezTo>
                <a:cubicBezTo>
                  <a:pt x="5331822" y="187967"/>
                  <a:pt x="5293457" y="196593"/>
                  <a:pt x="5260313" y="213846"/>
                </a:cubicBezTo>
                <a:cubicBezTo>
                  <a:pt x="5227169" y="231099"/>
                  <a:pt x="5199473" y="255162"/>
                  <a:pt x="5177226" y="286036"/>
                </a:cubicBezTo>
                <a:cubicBezTo>
                  <a:pt x="5154979" y="316910"/>
                  <a:pt x="5138180" y="353005"/>
                  <a:pt x="5126830" y="394321"/>
                </a:cubicBezTo>
                <a:cubicBezTo>
                  <a:pt x="5115479" y="435637"/>
                  <a:pt x="5109804" y="480359"/>
                  <a:pt x="5109804" y="528485"/>
                </a:cubicBezTo>
                <a:close/>
                <a:moveTo>
                  <a:pt x="4872802" y="528485"/>
                </a:moveTo>
                <a:cubicBezTo>
                  <a:pt x="4872802" y="452209"/>
                  <a:pt x="4884380" y="381835"/>
                  <a:pt x="4907536" y="317364"/>
                </a:cubicBezTo>
                <a:cubicBezTo>
                  <a:pt x="4930691" y="252892"/>
                  <a:pt x="4964062" y="197274"/>
                  <a:pt x="5007648" y="150510"/>
                </a:cubicBezTo>
                <a:cubicBezTo>
                  <a:pt x="5051234" y="103745"/>
                  <a:pt x="5103901" y="66969"/>
                  <a:pt x="5165649" y="40181"/>
                </a:cubicBezTo>
                <a:cubicBezTo>
                  <a:pt x="5227396" y="13394"/>
                  <a:pt x="5296862" y="0"/>
                  <a:pt x="5374046" y="0"/>
                </a:cubicBezTo>
                <a:cubicBezTo>
                  <a:pt x="5450322" y="0"/>
                  <a:pt x="5519334" y="13394"/>
                  <a:pt x="5581082" y="40181"/>
                </a:cubicBezTo>
                <a:cubicBezTo>
                  <a:pt x="5642829" y="66969"/>
                  <a:pt x="5695496" y="103745"/>
                  <a:pt x="5739082" y="150510"/>
                </a:cubicBezTo>
                <a:cubicBezTo>
                  <a:pt x="5782669" y="197274"/>
                  <a:pt x="5816040" y="252892"/>
                  <a:pt x="5839194" y="317364"/>
                </a:cubicBezTo>
                <a:cubicBezTo>
                  <a:pt x="5862350" y="381835"/>
                  <a:pt x="5873928" y="452209"/>
                  <a:pt x="5873928" y="528485"/>
                </a:cubicBezTo>
                <a:cubicBezTo>
                  <a:pt x="5873928" y="603854"/>
                  <a:pt x="5862350" y="673774"/>
                  <a:pt x="5839194" y="738245"/>
                </a:cubicBezTo>
                <a:cubicBezTo>
                  <a:pt x="5816040" y="802716"/>
                  <a:pt x="5782669" y="858562"/>
                  <a:pt x="5739082" y="905780"/>
                </a:cubicBezTo>
                <a:cubicBezTo>
                  <a:pt x="5695496" y="952999"/>
                  <a:pt x="5642829" y="989775"/>
                  <a:pt x="5581082" y="1016108"/>
                </a:cubicBezTo>
                <a:cubicBezTo>
                  <a:pt x="5519334" y="1042442"/>
                  <a:pt x="5450322" y="1055609"/>
                  <a:pt x="5374046" y="1055609"/>
                </a:cubicBezTo>
                <a:cubicBezTo>
                  <a:pt x="5296862" y="1055609"/>
                  <a:pt x="5227396" y="1042442"/>
                  <a:pt x="5165649" y="1016108"/>
                </a:cubicBezTo>
                <a:cubicBezTo>
                  <a:pt x="5103901" y="989775"/>
                  <a:pt x="5051234" y="952999"/>
                  <a:pt x="5007648" y="905780"/>
                </a:cubicBezTo>
                <a:cubicBezTo>
                  <a:pt x="4964062" y="858562"/>
                  <a:pt x="4930691" y="802716"/>
                  <a:pt x="4907536" y="738245"/>
                </a:cubicBezTo>
                <a:cubicBezTo>
                  <a:pt x="4884380" y="673774"/>
                  <a:pt x="4872802" y="603854"/>
                  <a:pt x="4872802" y="528485"/>
                </a:cubicBezTo>
                <a:close/>
                <a:moveTo>
                  <a:pt x="4023954" y="528485"/>
                </a:moveTo>
                <a:cubicBezTo>
                  <a:pt x="4023954" y="576612"/>
                  <a:pt x="4029629" y="621107"/>
                  <a:pt x="4040980" y="661969"/>
                </a:cubicBezTo>
                <a:cubicBezTo>
                  <a:pt x="4052330" y="702831"/>
                  <a:pt x="4069129" y="738245"/>
                  <a:pt x="4091376" y="768211"/>
                </a:cubicBezTo>
                <a:cubicBezTo>
                  <a:pt x="4113624" y="798176"/>
                  <a:pt x="4141319" y="821786"/>
                  <a:pt x="4174463" y="839039"/>
                </a:cubicBezTo>
                <a:cubicBezTo>
                  <a:pt x="4207607" y="856291"/>
                  <a:pt x="4245972" y="864918"/>
                  <a:pt x="4289559" y="864918"/>
                </a:cubicBezTo>
                <a:cubicBezTo>
                  <a:pt x="4333145" y="864918"/>
                  <a:pt x="4371283" y="856291"/>
                  <a:pt x="4403973" y="839039"/>
                </a:cubicBezTo>
                <a:cubicBezTo>
                  <a:pt x="4436663" y="821786"/>
                  <a:pt x="4463904" y="798176"/>
                  <a:pt x="4485697" y="768211"/>
                </a:cubicBezTo>
                <a:cubicBezTo>
                  <a:pt x="4507491" y="738245"/>
                  <a:pt x="4523835" y="702831"/>
                  <a:pt x="4534732" y="661969"/>
                </a:cubicBezTo>
                <a:cubicBezTo>
                  <a:pt x="4545629" y="621107"/>
                  <a:pt x="4551077" y="576612"/>
                  <a:pt x="4551077" y="528485"/>
                </a:cubicBezTo>
                <a:cubicBezTo>
                  <a:pt x="4551077" y="480359"/>
                  <a:pt x="4545629" y="435637"/>
                  <a:pt x="4534732" y="394321"/>
                </a:cubicBezTo>
                <a:cubicBezTo>
                  <a:pt x="4523835" y="353005"/>
                  <a:pt x="4507491" y="316910"/>
                  <a:pt x="4485697" y="286036"/>
                </a:cubicBezTo>
                <a:cubicBezTo>
                  <a:pt x="4463904" y="255162"/>
                  <a:pt x="4436663" y="231099"/>
                  <a:pt x="4403973" y="213846"/>
                </a:cubicBezTo>
                <a:cubicBezTo>
                  <a:pt x="4371283" y="196593"/>
                  <a:pt x="4333145" y="187967"/>
                  <a:pt x="4289559" y="187967"/>
                </a:cubicBezTo>
                <a:cubicBezTo>
                  <a:pt x="4245972" y="187967"/>
                  <a:pt x="4207607" y="196593"/>
                  <a:pt x="4174463" y="213846"/>
                </a:cubicBezTo>
                <a:cubicBezTo>
                  <a:pt x="4141319" y="231099"/>
                  <a:pt x="4113624" y="255162"/>
                  <a:pt x="4091376" y="286036"/>
                </a:cubicBezTo>
                <a:cubicBezTo>
                  <a:pt x="4069129" y="316910"/>
                  <a:pt x="4052330" y="353005"/>
                  <a:pt x="4040980" y="394321"/>
                </a:cubicBezTo>
                <a:cubicBezTo>
                  <a:pt x="4029629" y="435637"/>
                  <a:pt x="4023954" y="480359"/>
                  <a:pt x="4023954" y="528485"/>
                </a:cubicBezTo>
                <a:close/>
                <a:moveTo>
                  <a:pt x="3786953" y="528485"/>
                </a:moveTo>
                <a:cubicBezTo>
                  <a:pt x="3786953" y="452209"/>
                  <a:pt x="3798530" y="381835"/>
                  <a:pt x="3821686" y="317364"/>
                </a:cubicBezTo>
                <a:cubicBezTo>
                  <a:pt x="3844841" y="252892"/>
                  <a:pt x="3878212" y="197274"/>
                  <a:pt x="3921798" y="150510"/>
                </a:cubicBezTo>
                <a:cubicBezTo>
                  <a:pt x="3965385" y="103745"/>
                  <a:pt x="4018051" y="66969"/>
                  <a:pt x="4079799" y="40181"/>
                </a:cubicBezTo>
                <a:cubicBezTo>
                  <a:pt x="4141546" y="13394"/>
                  <a:pt x="4211012" y="0"/>
                  <a:pt x="4288196" y="0"/>
                </a:cubicBezTo>
                <a:cubicBezTo>
                  <a:pt x="4364472" y="0"/>
                  <a:pt x="4433484" y="13394"/>
                  <a:pt x="4495232" y="40181"/>
                </a:cubicBezTo>
                <a:cubicBezTo>
                  <a:pt x="4556979" y="66969"/>
                  <a:pt x="4609646" y="103745"/>
                  <a:pt x="4653233" y="150510"/>
                </a:cubicBezTo>
                <a:cubicBezTo>
                  <a:pt x="4696819" y="197274"/>
                  <a:pt x="4730190" y="252892"/>
                  <a:pt x="4753345" y="317364"/>
                </a:cubicBezTo>
                <a:cubicBezTo>
                  <a:pt x="4776500" y="381835"/>
                  <a:pt x="4788078" y="452209"/>
                  <a:pt x="4788078" y="528485"/>
                </a:cubicBezTo>
                <a:cubicBezTo>
                  <a:pt x="4788078" y="603854"/>
                  <a:pt x="4776500" y="673774"/>
                  <a:pt x="4753345" y="738245"/>
                </a:cubicBezTo>
                <a:cubicBezTo>
                  <a:pt x="4730190" y="802716"/>
                  <a:pt x="4696819" y="858562"/>
                  <a:pt x="4653233" y="905780"/>
                </a:cubicBezTo>
                <a:cubicBezTo>
                  <a:pt x="4609646" y="952999"/>
                  <a:pt x="4556979" y="989775"/>
                  <a:pt x="4495232" y="1016108"/>
                </a:cubicBezTo>
                <a:cubicBezTo>
                  <a:pt x="4433484" y="1042442"/>
                  <a:pt x="4364472" y="1055609"/>
                  <a:pt x="4288196" y="1055609"/>
                </a:cubicBezTo>
                <a:cubicBezTo>
                  <a:pt x="4211012" y="1055609"/>
                  <a:pt x="4141546" y="1042442"/>
                  <a:pt x="4079799" y="1016108"/>
                </a:cubicBezTo>
                <a:cubicBezTo>
                  <a:pt x="4018051" y="989775"/>
                  <a:pt x="3965385" y="952999"/>
                  <a:pt x="3921798" y="905780"/>
                </a:cubicBezTo>
                <a:cubicBezTo>
                  <a:pt x="3878212" y="858562"/>
                  <a:pt x="3844841" y="802716"/>
                  <a:pt x="3821686" y="738245"/>
                </a:cubicBezTo>
                <a:cubicBezTo>
                  <a:pt x="3798530" y="673774"/>
                  <a:pt x="3786953" y="603854"/>
                  <a:pt x="3786953" y="528485"/>
                </a:cubicBezTo>
                <a:close/>
                <a:moveTo>
                  <a:pt x="3038602" y="1031091"/>
                </a:moveTo>
                <a:lnTo>
                  <a:pt x="3038602" y="17707"/>
                </a:lnTo>
                <a:lnTo>
                  <a:pt x="3270155" y="17707"/>
                </a:lnTo>
                <a:lnTo>
                  <a:pt x="3270155" y="832228"/>
                </a:lnTo>
                <a:lnTo>
                  <a:pt x="3737346" y="832228"/>
                </a:lnTo>
                <a:lnTo>
                  <a:pt x="3737346" y="1031091"/>
                </a:lnTo>
                <a:close/>
                <a:moveTo>
                  <a:pt x="2147529" y="528485"/>
                </a:moveTo>
                <a:cubicBezTo>
                  <a:pt x="2147529" y="576612"/>
                  <a:pt x="2153204" y="621107"/>
                  <a:pt x="2164555" y="661969"/>
                </a:cubicBezTo>
                <a:cubicBezTo>
                  <a:pt x="2175905" y="702831"/>
                  <a:pt x="2192704" y="738245"/>
                  <a:pt x="2214952" y="768211"/>
                </a:cubicBezTo>
                <a:cubicBezTo>
                  <a:pt x="2237199" y="798176"/>
                  <a:pt x="2264894" y="821786"/>
                  <a:pt x="2298038" y="839039"/>
                </a:cubicBezTo>
                <a:cubicBezTo>
                  <a:pt x="2331182" y="856291"/>
                  <a:pt x="2369547" y="864918"/>
                  <a:pt x="2413133" y="864918"/>
                </a:cubicBezTo>
                <a:cubicBezTo>
                  <a:pt x="2456720" y="864918"/>
                  <a:pt x="2494858" y="856291"/>
                  <a:pt x="2527547" y="839039"/>
                </a:cubicBezTo>
                <a:cubicBezTo>
                  <a:pt x="2560237" y="821786"/>
                  <a:pt x="2587479" y="798176"/>
                  <a:pt x="2609272" y="768211"/>
                </a:cubicBezTo>
                <a:cubicBezTo>
                  <a:pt x="2631065" y="738245"/>
                  <a:pt x="2647410" y="702831"/>
                  <a:pt x="2658307" y="661969"/>
                </a:cubicBezTo>
                <a:cubicBezTo>
                  <a:pt x="2669203" y="621107"/>
                  <a:pt x="2674652" y="576612"/>
                  <a:pt x="2674652" y="528485"/>
                </a:cubicBezTo>
                <a:cubicBezTo>
                  <a:pt x="2674652" y="480359"/>
                  <a:pt x="2669203" y="435637"/>
                  <a:pt x="2658307" y="394321"/>
                </a:cubicBezTo>
                <a:cubicBezTo>
                  <a:pt x="2647410" y="353005"/>
                  <a:pt x="2631065" y="316910"/>
                  <a:pt x="2609272" y="286036"/>
                </a:cubicBezTo>
                <a:cubicBezTo>
                  <a:pt x="2587479" y="255162"/>
                  <a:pt x="2560237" y="231099"/>
                  <a:pt x="2527547" y="213846"/>
                </a:cubicBezTo>
                <a:cubicBezTo>
                  <a:pt x="2494858" y="196593"/>
                  <a:pt x="2456720" y="187967"/>
                  <a:pt x="2413133" y="187967"/>
                </a:cubicBezTo>
                <a:cubicBezTo>
                  <a:pt x="2369547" y="187967"/>
                  <a:pt x="2331182" y="196593"/>
                  <a:pt x="2298038" y="213846"/>
                </a:cubicBezTo>
                <a:cubicBezTo>
                  <a:pt x="2264894" y="231099"/>
                  <a:pt x="2237199" y="255162"/>
                  <a:pt x="2214952" y="286036"/>
                </a:cubicBezTo>
                <a:cubicBezTo>
                  <a:pt x="2192704" y="316910"/>
                  <a:pt x="2175905" y="353005"/>
                  <a:pt x="2164555" y="394321"/>
                </a:cubicBezTo>
                <a:cubicBezTo>
                  <a:pt x="2153204" y="435637"/>
                  <a:pt x="2147529" y="480359"/>
                  <a:pt x="2147529" y="528485"/>
                </a:cubicBezTo>
                <a:close/>
                <a:moveTo>
                  <a:pt x="1910528" y="528485"/>
                </a:moveTo>
                <a:cubicBezTo>
                  <a:pt x="1910528" y="452209"/>
                  <a:pt x="1922105" y="381835"/>
                  <a:pt x="1945261" y="317364"/>
                </a:cubicBezTo>
                <a:cubicBezTo>
                  <a:pt x="1968416" y="252892"/>
                  <a:pt x="2001787" y="197274"/>
                  <a:pt x="2045373" y="150510"/>
                </a:cubicBezTo>
                <a:cubicBezTo>
                  <a:pt x="2088959" y="103745"/>
                  <a:pt x="2141627" y="66969"/>
                  <a:pt x="2203374" y="40181"/>
                </a:cubicBezTo>
                <a:cubicBezTo>
                  <a:pt x="2265121" y="13394"/>
                  <a:pt x="2334587" y="0"/>
                  <a:pt x="2411771" y="0"/>
                </a:cubicBezTo>
                <a:cubicBezTo>
                  <a:pt x="2488048" y="0"/>
                  <a:pt x="2557059" y="13394"/>
                  <a:pt x="2618807" y="40181"/>
                </a:cubicBezTo>
                <a:cubicBezTo>
                  <a:pt x="2680554" y="66969"/>
                  <a:pt x="2733221" y="103745"/>
                  <a:pt x="2776807" y="150510"/>
                </a:cubicBezTo>
                <a:cubicBezTo>
                  <a:pt x="2820394" y="197274"/>
                  <a:pt x="2853765" y="252892"/>
                  <a:pt x="2876920" y="317364"/>
                </a:cubicBezTo>
                <a:cubicBezTo>
                  <a:pt x="2900075" y="381835"/>
                  <a:pt x="2911653" y="452209"/>
                  <a:pt x="2911653" y="528485"/>
                </a:cubicBezTo>
                <a:cubicBezTo>
                  <a:pt x="2911653" y="603854"/>
                  <a:pt x="2900075" y="673774"/>
                  <a:pt x="2876920" y="738245"/>
                </a:cubicBezTo>
                <a:cubicBezTo>
                  <a:pt x="2853765" y="802716"/>
                  <a:pt x="2820394" y="858562"/>
                  <a:pt x="2776807" y="905780"/>
                </a:cubicBezTo>
                <a:cubicBezTo>
                  <a:pt x="2733221" y="952999"/>
                  <a:pt x="2680554" y="989775"/>
                  <a:pt x="2618807" y="1016108"/>
                </a:cubicBezTo>
                <a:cubicBezTo>
                  <a:pt x="2557059" y="1042442"/>
                  <a:pt x="2488048" y="1055609"/>
                  <a:pt x="2411771" y="1055609"/>
                </a:cubicBezTo>
                <a:cubicBezTo>
                  <a:pt x="2334587" y="1055609"/>
                  <a:pt x="2265121" y="1042442"/>
                  <a:pt x="2203374" y="1016108"/>
                </a:cubicBezTo>
                <a:cubicBezTo>
                  <a:pt x="2141627" y="989775"/>
                  <a:pt x="2088959" y="952999"/>
                  <a:pt x="2045373" y="905780"/>
                </a:cubicBezTo>
                <a:cubicBezTo>
                  <a:pt x="2001787" y="858562"/>
                  <a:pt x="1968416" y="802716"/>
                  <a:pt x="1945261" y="738245"/>
                </a:cubicBezTo>
                <a:cubicBezTo>
                  <a:pt x="1922105" y="673774"/>
                  <a:pt x="1910528" y="603854"/>
                  <a:pt x="1910528" y="528485"/>
                </a:cubicBezTo>
                <a:close/>
                <a:moveTo>
                  <a:pt x="1212755" y="472640"/>
                </a:moveTo>
                <a:lnTo>
                  <a:pt x="1418428" y="472640"/>
                </a:lnTo>
                <a:cubicBezTo>
                  <a:pt x="1470187" y="472640"/>
                  <a:pt x="1509687" y="460609"/>
                  <a:pt x="1536929" y="436545"/>
                </a:cubicBezTo>
                <a:cubicBezTo>
                  <a:pt x="1564170" y="412482"/>
                  <a:pt x="1577791" y="380019"/>
                  <a:pt x="1577791" y="339157"/>
                </a:cubicBezTo>
                <a:cubicBezTo>
                  <a:pt x="1577791" y="297387"/>
                  <a:pt x="1565305" y="264016"/>
                  <a:pt x="1540334" y="239045"/>
                </a:cubicBezTo>
                <a:cubicBezTo>
                  <a:pt x="1515362" y="214073"/>
                  <a:pt x="1476997" y="201587"/>
                  <a:pt x="1425238" y="201587"/>
                </a:cubicBezTo>
                <a:lnTo>
                  <a:pt x="1212755" y="201587"/>
                </a:lnTo>
                <a:close/>
                <a:moveTo>
                  <a:pt x="981202" y="1031091"/>
                </a:moveTo>
                <a:lnTo>
                  <a:pt x="981202" y="17707"/>
                </a:lnTo>
                <a:lnTo>
                  <a:pt x="1463377" y="17707"/>
                </a:lnTo>
                <a:cubicBezTo>
                  <a:pt x="1512411" y="17707"/>
                  <a:pt x="1558041" y="24064"/>
                  <a:pt x="1600265" y="36776"/>
                </a:cubicBezTo>
                <a:cubicBezTo>
                  <a:pt x="1642490" y="49489"/>
                  <a:pt x="1679038" y="68331"/>
                  <a:pt x="1709912" y="93303"/>
                </a:cubicBezTo>
                <a:cubicBezTo>
                  <a:pt x="1740786" y="118274"/>
                  <a:pt x="1765076" y="148694"/>
                  <a:pt x="1782783" y="184562"/>
                </a:cubicBezTo>
                <a:cubicBezTo>
                  <a:pt x="1800490" y="220430"/>
                  <a:pt x="1809343" y="261519"/>
                  <a:pt x="1809344" y="307829"/>
                </a:cubicBezTo>
                <a:cubicBezTo>
                  <a:pt x="1809343" y="367761"/>
                  <a:pt x="1794361" y="418611"/>
                  <a:pt x="1764395" y="460382"/>
                </a:cubicBezTo>
                <a:cubicBezTo>
                  <a:pt x="1734429" y="502152"/>
                  <a:pt x="1686757" y="533480"/>
                  <a:pt x="1621377" y="554365"/>
                </a:cubicBezTo>
                <a:lnTo>
                  <a:pt x="1621377" y="558451"/>
                </a:lnTo>
                <a:cubicBezTo>
                  <a:pt x="1672228" y="573888"/>
                  <a:pt x="1709685" y="596816"/>
                  <a:pt x="1733749" y="627236"/>
                </a:cubicBezTo>
                <a:cubicBezTo>
                  <a:pt x="1757812" y="657656"/>
                  <a:pt x="1773476" y="700107"/>
                  <a:pt x="1780740" y="754590"/>
                </a:cubicBezTo>
                <a:cubicBezTo>
                  <a:pt x="1785280" y="789096"/>
                  <a:pt x="1788685" y="821558"/>
                  <a:pt x="1790956" y="851978"/>
                </a:cubicBezTo>
                <a:cubicBezTo>
                  <a:pt x="1793226" y="882398"/>
                  <a:pt x="1795496" y="909639"/>
                  <a:pt x="1797766" y="933703"/>
                </a:cubicBezTo>
                <a:cubicBezTo>
                  <a:pt x="1800036" y="957766"/>
                  <a:pt x="1802987" y="977289"/>
                  <a:pt x="1806619" y="992272"/>
                </a:cubicBezTo>
                <a:cubicBezTo>
                  <a:pt x="1810252" y="1007255"/>
                  <a:pt x="1816154" y="1016562"/>
                  <a:pt x="1824327" y="1020195"/>
                </a:cubicBezTo>
                <a:lnTo>
                  <a:pt x="1824327" y="1031091"/>
                </a:lnTo>
                <a:lnTo>
                  <a:pt x="1595498" y="1031091"/>
                </a:lnTo>
                <a:cubicBezTo>
                  <a:pt x="1588233" y="1027459"/>
                  <a:pt x="1583012" y="1018378"/>
                  <a:pt x="1579834" y="1003850"/>
                </a:cubicBezTo>
                <a:cubicBezTo>
                  <a:pt x="1576656" y="989320"/>
                  <a:pt x="1573932" y="971386"/>
                  <a:pt x="1571662" y="950047"/>
                </a:cubicBezTo>
                <a:cubicBezTo>
                  <a:pt x="1569391" y="928708"/>
                  <a:pt x="1567348" y="904872"/>
                  <a:pt x="1565532" y="878538"/>
                </a:cubicBezTo>
                <a:cubicBezTo>
                  <a:pt x="1563716" y="852205"/>
                  <a:pt x="1561446" y="824963"/>
                  <a:pt x="1558722" y="796814"/>
                </a:cubicBezTo>
                <a:cubicBezTo>
                  <a:pt x="1552366" y="745964"/>
                  <a:pt x="1535794" y="707825"/>
                  <a:pt x="1509006" y="682400"/>
                </a:cubicBezTo>
                <a:cubicBezTo>
                  <a:pt x="1482219" y="656975"/>
                  <a:pt x="1440675" y="644262"/>
                  <a:pt x="1384376" y="644262"/>
                </a:cubicBezTo>
                <a:lnTo>
                  <a:pt x="1212755" y="644262"/>
                </a:lnTo>
                <a:lnTo>
                  <a:pt x="1212755" y="1031091"/>
                </a:lnTo>
                <a:close/>
                <a:moveTo>
                  <a:pt x="0" y="798209"/>
                </a:moveTo>
                <a:lnTo>
                  <a:pt x="0" y="711004"/>
                </a:lnTo>
                <a:lnTo>
                  <a:pt x="220745" y="711004"/>
                </a:lnTo>
                <a:cubicBezTo>
                  <a:pt x="227101" y="766395"/>
                  <a:pt x="248213" y="806803"/>
                  <a:pt x="284081" y="832228"/>
                </a:cubicBezTo>
                <a:cubicBezTo>
                  <a:pt x="319949" y="857654"/>
                  <a:pt x="370573" y="870366"/>
                  <a:pt x="435953" y="870366"/>
                </a:cubicBezTo>
                <a:cubicBezTo>
                  <a:pt x="458654" y="870366"/>
                  <a:pt x="480447" y="868096"/>
                  <a:pt x="501332" y="863556"/>
                </a:cubicBezTo>
                <a:cubicBezTo>
                  <a:pt x="522218" y="859015"/>
                  <a:pt x="540832" y="851978"/>
                  <a:pt x="557177" y="842444"/>
                </a:cubicBezTo>
                <a:cubicBezTo>
                  <a:pt x="573522" y="832909"/>
                  <a:pt x="586462" y="820650"/>
                  <a:pt x="595997" y="805668"/>
                </a:cubicBezTo>
                <a:cubicBezTo>
                  <a:pt x="605531" y="790685"/>
                  <a:pt x="610298" y="772751"/>
                  <a:pt x="610298" y="751865"/>
                </a:cubicBezTo>
                <a:cubicBezTo>
                  <a:pt x="610298" y="730073"/>
                  <a:pt x="605077" y="711912"/>
                  <a:pt x="594635" y="697382"/>
                </a:cubicBezTo>
                <a:cubicBezTo>
                  <a:pt x="584192" y="682854"/>
                  <a:pt x="568982" y="670595"/>
                  <a:pt x="549005" y="660607"/>
                </a:cubicBezTo>
                <a:cubicBezTo>
                  <a:pt x="529028" y="650618"/>
                  <a:pt x="504511" y="641765"/>
                  <a:pt x="475453" y="634046"/>
                </a:cubicBezTo>
                <a:cubicBezTo>
                  <a:pt x="446395" y="626328"/>
                  <a:pt x="413706" y="618382"/>
                  <a:pt x="377384" y="610210"/>
                </a:cubicBezTo>
                <a:cubicBezTo>
                  <a:pt x="328349" y="599313"/>
                  <a:pt x="282038" y="587055"/>
                  <a:pt x="238452" y="573434"/>
                </a:cubicBezTo>
                <a:cubicBezTo>
                  <a:pt x="194866" y="559813"/>
                  <a:pt x="156727" y="541879"/>
                  <a:pt x="124038" y="519632"/>
                </a:cubicBezTo>
                <a:cubicBezTo>
                  <a:pt x="91348" y="497384"/>
                  <a:pt x="65695" y="469235"/>
                  <a:pt x="47080" y="435183"/>
                </a:cubicBezTo>
                <a:cubicBezTo>
                  <a:pt x="28465" y="401131"/>
                  <a:pt x="19158" y="357772"/>
                  <a:pt x="19158" y="305105"/>
                </a:cubicBezTo>
                <a:cubicBezTo>
                  <a:pt x="19158" y="252438"/>
                  <a:pt x="29146" y="207036"/>
                  <a:pt x="49124" y="168897"/>
                </a:cubicBezTo>
                <a:cubicBezTo>
                  <a:pt x="69101" y="130760"/>
                  <a:pt x="96796" y="99205"/>
                  <a:pt x="132210" y="74233"/>
                </a:cubicBezTo>
                <a:cubicBezTo>
                  <a:pt x="167624" y="49262"/>
                  <a:pt x="209394" y="30647"/>
                  <a:pt x="257521" y="18388"/>
                </a:cubicBezTo>
                <a:cubicBezTo>
                  <a:pt x="305648" y="6130"/>
                  <a:pt x="357860" y="0"/>
                  <a:pt x="414160" y="0"/>
                </a:cubicBezTo>
                <a:cubicBezTo>
                  <a:pt x="469551" y="0"/>
                  <a:pt x="520856" y="6357"/>
                  <a:pt x="568074" y="19069"/>
                </a:cubicBezTo>
                <a:cubicBezTo>
                  <a:pt x="615293" y="31782"/>
                  <a:pt x="656155" y="50851"/>
                  <a:pt x="690661" y="76277"/>
                </a:cubicBezTo>
                <a:cubicBezTo>
                  <a:pt x="725167" y="101702"/>
                  <a:pt x="752862" y="133257"/>
                  <a:pt x="773747" y="170941"/>
                </a:cubicBezTo>
                <a:cubicBezTo>
                  <a:pt x="794633" y="208625"/>
                  <a:pt x="806891" y="252438"/>
                  <a:pt x="810524" y="302381"/>
                </a:cubicBezTo>
                <a:lnTo>
                  <a:pt x="583057" y="302381"/>
                </a:lnTo>
                <a:cubicBezTo>
                  <a:pt x="576701" y="262427"/>
                  <a:pt x="558540" y="231553"/>
                  <a:pt x="528574" y="209760"/>
                </a:cubicBezTo>
                <a:cubicBezTo>
                  <a:pt x="498608" y="187967"/>
                  <a:pt x="458200" y="177070"/>
                  <a:pt x="407349" y="177070"/>
                </a:cubicBezTo>
                <a:cubicBezTo>
                  <a:pt x="359223" y="177070"/>
                  <a:pt x="320630" y="186604"/>
                  <a:pt x="291573" y="205673"/>
                </a:cubicBezTo>
                <a:cubicBezTo>
                  <a:pt x="262515" y="224743"/>
                  <a:pt x="247987" y="250168"/>
                  <a:pt x="247987" y="281950"/>
                </a:cubicBezTo>
                <a:cubicBezTo>
                  <a:pt x="247987" y="301927"/>
                  <a:pt x="253435" y="318272"/>
                  <a:pt x="264331" y="330985"/>
                </a:cubicBezTo>
                <a:cubicBezTo>
                  <a:pt x="275228" y="343697"/>
                  <a:pt x="291119" y="354821"/>
                  <a:pt x="312004" y="364355"/>
                </a:cubicBezTo>
                <a:cubicBezTo>
                  <a:pt x="332889" y="373890"/>
                  <a:pt x="358542" y="382289"/>
                  <a:pt x="388961" y="389554"/>
                </a:cubicBezTo>
                <a:cubicBezTo>
                  <a:pt x="419381" y="396818"/>
                  <a:pt x="454568" y="404991"/>
                  <a:pt x="494522" y="414071"/>
                </a:cubicBezTo>
                <a:cubicBezTo>
                  <a:pt x="539925" y="424060"/>
                  <a:pt x="583738" y="436091"/>
                  <a:pt x="625962" y="450166"/>
                </a:cubicBezTo>
                <a:cubicBezTo>
                  <a:pt x="668187" y="464241"/>
                  <a:pt x="705417" y="483083"/>
                  <a:pt x="737653" y="506692"/>
                </a:cubicBezTo>
                <a:cubicBezTo>
                  <a:pt x="769888" y="530301"/>
                  <a:pt x="795768" y="559813"/>
                  <a:pt x="815291" y="595227"/>
                </a:cubicBezTo>
                <a:cubicBezTo>
                  <a:pt x="834814" y="630641"/>
                  <a:pt x="844575" y="675135"/>
                  <a:pt x="844575" y="728710"/>
                </a:cubicBezTo>
                <a:cubicBezTo>
                  <a:pt x="844575" y="781377"/>
                  <a:pt x="834133" y="827915"/>
                  <a:pt x="813247" y="868323"/>
                </a:cubicBezTo>
                <a:cubicBezTo>
                  <a:pt x="792362" y="908731"/>
                  <a:pt x="763532" y="942783"/>
                  <a:pt x="726756" y="970478"/>
                </a:cubicBezTo>
                <a:cubicBezTo>
                  <a:pt x="689980" y="998174"/>
                  <a:pt x="646847" y="1019287"/>
                  <a:pt x="597359" y="1033815"/>
                </a:cubicBezTo>
                <a:cubicBezTo>
                  <a:pt x="547870" y="1048344"/>
                  <a:pt x="494068" y="1055609"/>
                  <a:pt x="435953" y="1055609"/>
                </a:cubicBezTo>
                <a:cubicBezTo>
                  <a:pt x="367849" y="1055609"/>
                  <a:pt x="306556" y="1047890"/>
                  <a:pt x="252073" y="1032453"/>
                </a:cubicBezTo>
                <a:cubicBezTo>
                  <a:pt x="197590" y="1017016"/>
                  <a:pt x="150825" y="994769"/>
                  <a:pt x="111779" y="965712"/>
                </a:cubicBezTo>
                <a:cubicBezTo>
                  <a:pt x="72733" y="936654"/>
                  <a:pt x="42540" y="900559"/>
                  <a:pt x="21201" y="857427"/>
                </a:cubicBezTo>
                <a:close/>
              </a:path>
            </a:pathLst>
          </a:custGeom>
          <a:solidFill>
            <a:srgbClr val="F2F2F2"/>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endParaRPr lang="en-US" sz="10700" dirty="0">
              <a:solidFill>
                <a:srgbClr val="E4EBF5"/>
              </a:solidFill>
            </a:endParaRPr>
          </a:p>
        </p:txBody>
      </p:sp>
      <p:sp>
        <p:nvSpPr>
          <p:cNvPr id="15" name="TextBox 14">
            <a:extLst>
              <a:ext uri="{FF2B5EF4-FFF2-40B4-BE49-F238E27FC236}">
                <a16:creationId xmlns:a16="http://schemas.microsoft.com/office/drawing/2014/main" id="{3653AE88-38AA-172F-9A92-A40034F8D406}"/>
              </a:ext>
            </a:extLst>
          </p:cNvPr>
          <p:cNvSpPr txBox="1">
            <a:spLocks/>
          </p:cNvSpPr>
          <p:nvPr/>
        </p:nvSpPr>
        <p:spPr>
          <a:xfrm rot="16200000">
            <a:off x="-1749921" y="2901380"/>
            <a:ext cx="6865627" cy="1055609"/>
          </a:xfrm>
          <a:custGeom>
            <a:avLst/>
            <a:gdLst>
              <a:gd name="connsiteX0" fmla="*/ 941194 w 6865627"/>
              <a:gd name="connsiteY0" fmla="*/ 676952 h 1055609"/>
              <a:gd name="connsiteX1" fmla="*/ 903055 w 6865627"/>
              <a:gd name="connsiteY1" fmla="*/ 820651 h 1055609"/>
              <a:gd name="connsiteX2" fmla="*/ 818607 w 6865627"/>
              <a:gd name="connsiteY2" fmla="*/ 939832 h 1055609"/>
              <a:gd name="connsiteX3" fmla="*/ 682399 w 6865627"/>
              <a:gd name="connsiteY3" fmla="*/ 1025643 h 1055609"/>
              <a:gd name="connsiteX4" fmla="*/ 497157 w 6865627"/>
              <a:gd name="connsiteY4" fmla="*/ 1054246 h 1055609"/>
              <a:gd name="connsiteX5" fmla="*/ 294889 w 6865627"/>
              <a:gd name="connsiteY5" fmla="*/ 1014746 h 1055609"/>
              <a:gd name="connsiteX6" fmla="*/ 137569 w 6865627"/>
              <a:gd name="connsiteY6" fmla="*/ 905099 h 1055609"/>
              <a:gd name="connsiteX7" fmla="*/ 36095 w 6865627"/>
              <a:gd name="connsiteY7" fmla="*/ 738245 h 1055609"/>
              <a:gd name="connsiteX8" fmla="*/ 0 w 6865627"/>
              <a:gd name="connsiteY8" fmla="*/ 528485 h 1055609"/>
              <a:gd name="connsiteX9" fmla="*/ 35414 w 6865627"/>
              <a:gd name="connsiteY9" fmla="*/ 318726 h 1055609"/>
              <a:gd name="connsiteX10" fmla="*/ 135526 w 6865627"/>
              <a:gd name="connsiteY10" fmla="*/ 151191 h 1055609"/>
              <a:gd name="connsiteX11" fmla="*/ 292165 w 6865627"/>
              <a:gd name="connsiteY11" fmla="*/ 40182 h 1055609"/>
              <a:gd name="connsiteX12" fmla="*/ 497157 w 6865627"/>
              <a:gd name="connsiteY12" fmla="*/ 0 h 1055609"/>
              <a:gd name="connsiteX13" fmla="*/ 652434 w 6865627"/>
              <a:gd name="connsiteY13" fmla="*/ 19750 h 1055609"/>
              <a:gd name="connsiteX14" fmla="*/ 775020 w 6865627"/>
              <a:gd name="connsiteY14" fmla="*/ 79001 h 1055609"/>
              <a:gd name="connsiteX15" fmla="*/ 883305 w 6865627"/>
              <a:gd name="connsiteY15" fmla="*/ 201587 h 1055609"/>
              <a:gd name="connsiteX16" fmla="*/ 931659 w 6865627"/>
              <a:gd name="connsiteY16" fmla="*/ 359588 h 1055609"/>
              <a:gd name="connsiteX17" fmla="*/ 700106 w 6865627"/>
              <a:gd name="connsiteY17" fmla="*/ 359588 h 1055609"/>
              <a:gd name="connsiteX18" fmla="*/ 635408 w 6865627"/>
              <a:gd name="connsiteY18" fmla="*/ 240407 h 1055609"/>
              <a:gd name="connsiteX19" fmla="*/ 495795 w 6865627"/>
              <a:gd name="connsiteY19" fmla="*/ 193415 h 1055609"/>
              <a:gd name="connsiteX20" fmla="*/ 382062 w 6865627"/>
              <a:gd name="connsiteY20" fmla="*/ 218613 h 1055609"/>
              <a:gd name="connsiteX21" fmla="*/ 301699 w 6865627"/>
              <a:gd name="connsiteY21" fmla="*/ 288760 h 1055609"/>
              <a:gd name="connsiteX22" fmla="*/ 253346 w 6865627"/>
              <a:gd name="connsiteY22" fmla="*/ 395002 h 1055609"/>
              <a:gd name="connsiteX23" fmla="*/ 237001 w 6865627"/>
              <a:gd name="connsiteY23" fmla="*/ 528485 h 1055609"/>
              <a:gd name="connsiteX24" fmla="*/ 255389 w 6865627"/>
              <a:gd name="connsiteY24" fmla="*/ 661969 h 1055609"/>
              <a:gd name="connsiteX25" fmla="*/ 307148 w 6865627"/>
              <a:gd name="connsiteY25" fmla="*/ 767530 h 1055609"/>
              <a:gd name="connsiteX26" fmla="*/ 388872 w 6865627"/>
              <a:gd name="connsiteY26" fmla="*/ 836995 h 1055609"/>
              <a:gd name="connsiteX27" fmla="*/ 497157 w 6865627"/>
              <a:gd name="connsiteY27" fmla="*/ 862194 h 1055609"/>
              <a:gd name="connsiteX28" fmla="*/ 645623 w 6865627"/>
              <a:gd name="connsiteY28" fmla="*/ 809073 h 1055609"/>
              <a:gd name="connsiteX29" fmla="*/ 708279 w 6865627"/>
              <a:gd name="connsiteY29" fmla="*/ 676952 h 1055609"/>
              <a:gd name="connsiteX30" fmla="*/ 1783299 w 6865627"/>
              <a:gd name="connsiteY30" fmla="*/ 528485 h 1055609"/>
              <a:gd name="connsiteX31" fmla="*/ 1766954 w 6865627"/>
              <a:gd name="connsiteY31" fmla="*/ 394321 h 1055609"/>
              <a:gd name="connsiteX32" fmla="*/ 1717919 w 6865627"/>
              <a:gd name="connsiteY32" fmla="*/ 286036 h 1055609"/>
              <a:gd name="connsiteX33" fmla="*/ 1636195 w 6865627"/>
              <a:gd name="connsiteY33" fmla="*/ 213846 h 1055609"/>
              <a:gd name="connsiteX34" fmla="*/ 1521780 w 6865627"/>
              <a:gd name="connsiteY34" fmla="*/ 187967 h 1055609"/>
              <a:gd name="connsiteX35" fmla="*/ 1406685 w 6865627"/>
              <a:gd name="connsiteY35" fmla="*/ 213846 h 1055609"/>
              <a:gd name="connsiteX36" fmla="*/ 1323599 w 6865627"/>
              <a:gd name="connsiteY36" fmla="*/ 286036 h 1055609"/>
              <a:gd name="connsiteX37" fmla="*/ 1273202 w 6865627"/>
              <a:gd name="connsiteY37" fmla="*/ 394321 h 1055609"/>
              <a:gd name="connsiteX38" fmla="*/ 1256176 w 6865627"/>
              <a:gd name="connsiteY38" fmla="*/ 528485 h 1055609"/>
              <a:gd name="connsiteX39" fmla="*/ 1273202 w 6865627"/>
              <a:gd name="connsiteY39" fmla="*/ 661969 h 1055609"/>
              <a:gd name="connsiteX40" fmla="*/ 1323599 w 6865627"/>
              <a:gd name="connsiteY40" fmla="*/ 768211 h 1055609"/>
              <a:gd name="connsiteX41" fmla="*/ 1406685 w 6865627"/>
              <a:gd name="connsiteY41" fmla="*/ 839039 h 1055609"/>
              <a:gd name="connsiteX42" fmla="*/ 1521780 w 6865627"/>
              <a:gd name="connsiteY42" fmla="*/ 864918 h 1055609"/>
              <a:gd name="connsiteX43" fmla="*/ 1636195 w 6865627"/>
              <a:gd name="connsiteY43" fmla="*/ 839039 h 1055609"/>
              <a:gd name="connsiteX44" fmla="*/ 1717919 w 6865627"/>
              <a:gd name="connsiteY44" fmla="*/ 768211 h 1055609"/>
              <a:gd name="connsiteX45" fmla="*/ 1766954 w 6865627"/>
              <a:gd name="connsiteY45" fmla="*/ 661969 h 1055609"/>
              <a:gd name="connsiteX46" fmla="*/ 1783299 w 6865627"/>
              <a:gd name="connsiteY46" fmla="*/ 528485 h 1055609"/>
              <a:gd name="connsiteX47" fmla="*/ 2020300 w 6865627"/>
              <a:gd name="connsiteY47" fmla="*/ 528485 h 1055609"/>
              <a:gd name="connsiteX48" fmla="*/ 1985567 w 6865627"/>
              <a:gd name="connsiteY48" fmla="*/ 738245 h 1055609"/>
              <a:gd name="connsiteX49" fmla="*/ 1885454 w 6865627"/>
              <a:gd name="connsiteY49" fmla="*/ 905780 h 1055609"/>
              <a:gd name="connsiteX50" fmla="*/ 1727454 w 6865627"/>
              <a:gd name="connsiteY50" fmla="*/ 1016108 h 1055609"/>
              <a:gd name="connsiteX51" fmla="*/ 1520418 w 6865627"/>
              <a:gd name="connsiteY51" fmla="*/ 1055608 h 1055609"/>
              <a:gd name="connsiteX52" fmla="*/ 1312021 w 6865627"/>
              <a:gd name="connsiteY52" fmla="*/ 1016108 h 1055609"/>
              <a:gd name="connsiteX53" fmla="*/ 1154020 w 6865627"/>
              <a:gd name="connsiteY53" fmla="*/ 905780 h 1055609"/>
              <a:gd name="connsiteX54" fmla="*/ 1053908 w 6865627"/>
              <a:gd name="connsiteY54" fmla="*/ 738245 h 1055609"/>
              <a:gd name="connsiteX55" fmla="*/ 1019175 w 6865627"/>
              <a:gd name="connsiteY55" fmla="*/ 528485 h 1055609"/>
              <a:gd name="connsiteX56" fmla="*/ 1053908 w 6865627"/>
              <a:gd name="connsiteY56" fmla="*/ 317364 h 1055609"/>
              <a:gd name="connsiteX57" fmla="*/ 1154020 w 6865627"/>
              <a:gd name="connsiteY57" fmla="*/ 150510 h 1055609"/>
              <a:gd name="connsiteX58" fmla="*/ 1312021 w 6865627"/>
              <a:gd name="connsiteY58" fmla="*/ 40182 h 1055609"/>
              <a:gd name="connsiteX59" fmla="*/ 1520418 w 6865627"/>
              <a:gd name="connsiteY59" fmla="*/ 0 h 1055609"/>
              <a:gd name="connsiteX60" fmla="*/ 1727454 w 6865627"/>
              <a:gd name="connsiteY60" fmla="*/ 40182 h 1055609"/>
              <a:gd name="connsiteX61" fmla="*/ 1885454 w 6865627"/>
              <a:gd name="connsiteY61" fmla="*/ 150510 h 1055609"/>
              <a:gd name="connsiteX62" fmla="*/ 1985567 w 6865627"/>
              <a:gd name="connsiteY62" fmla="*/ 317364 h 1055609"/>
              <a:gd name="connsiteX63" fmla="*/ 2020300 w 6865627"/>
              <a:gd name="connsiteY63" fmla="*/ 528485 h 1055609"/>
              <a:gd name="connsiteX64" fmla="*/ 2869148 w 6865627"/>
              <a:gd name="connsiteY64" fmla="*/ 528485 h 1055609"/>
              <a:gd name="connsiteX65" fmla="*/ 2852803 w 6865627"/>
              <a:gd name="connsiteY65" fmla="*/ 394321 h 1055609"/>
              <a:gd name="connsiteX66" fmla="*/ 2803769 w 6865627"/>
              <a:gd name="connsiteY66" fmla="*/ 286036 h 1055609"/>
              <a:gd name="connsiteX67" fmla="*/ 2722044 w 6865627"/>
              <a:gd name="connsiteY67" fmla="*/ 213846 h 1055609"/>
              <a:gd name="connsiteX68" fmla="*/ 2607630 w 6865627"/>
              <a:gd name="connsiteY68" fmla="*/ 187967 h 1055609"/>
              <a:gd name="connsiteX69" fmla="*/ 2492535 w 6865627"/>
              <a:gd name="connsiteY69" fmla="*/ 213846 h 1055609"/>
              <a:gd name="connsiteX70" fmla="*/ 2409449 w 6865627"/>
              <a:gd name="connsiteY70" fmla="*/ 286036 h 1055609"/>
              <a:gd name="connsiteX71" fmla="*/ 2359052 w 6865627"/>
              <a:gd name="connsiteY71" fmla="*/ 394321 h 1055609"/>
              <a:gd name="connsiteX72" fmla="*/ 2342026 w 6865627"/>
              <a:gd name="connsiteY72" fmla="*/ 528485 h 1055609"/>
              <a:gd name="connsiteX73" fmla="*/ 2359052 w 6865627"/>
              <a:gd name="connsiteY73" fmla="*/ 661969 h 1055609"/>
              <a:gd name="connsiteX74" fmla="*/ 2409449 w 6865627"/>
              <a:gd name="connsiteY74" fmla="*/ 768211 h 1055609"/>
              <a:gd name="connsiteX75" fmla="*/ 2492535 w 6865627"/>
              <a:gd name="connsiteY75" fmla="*/ 839039 h 1055609"/>
              <a:gd name="connsiteX76" fmla="*/ 2607630 w 6865627"/>
              <a:gd name="connsiteY76" fmla="*/ 864918 h 1055609"/>
              <a:gd name="connsiteX77" fmla="*/ 2722044 w 6865627"/>
              <a:gd name="connsiteY77" fmla="*/ 839039 h 1055609"/>
              <a:gd name="connsiteX78" fmla="*/ 2803769 w 6865627"/>
              <a:gd name="connsiteY78" fmla="*/ 768211 h 1055609"/>
              <a:gd name="connsiteX79" fmla="*/ 2852803 w 6865627"/>
              <a:gd name="connsiteY79" fmla="*/ 661969 h 1055609"/>
              <a:gd name="connsiteX80" fmla="*/ 2869148 w 6865627"/>
              <a:gd name="connsiteY80" fmla="*/ 528485 h 1055609"/>
              <a:gd name="connsiteX81" fmla="*/ 3106149 w 6865627"/>
              <a:gd name="connsiteY81" fmla="*/ 528485 h 1055609"/>
              <a:gd name="connsiteX82" fmla="*/ 3071416 w 6865627"/>
              <a:gd name="connsiteY82" fmla="*/ 738245 h 1055609"/>
              <a:gd name="connsiteX83" fmla="*/ 2971304 w 6865627"/>
              <a:gd name="connsiteY83" fmla="*/ 905780 h 1055609"/>
              <a:gd name="connsiteX84" fmla="*/ 2813303 w 6865627"/>
              <a:gd name="connsiteY84" fmla="*/ 1016108 h 1055609"/>
              <a:gd name="connsiteX85" fmla="*/ 2606268 w 6865627"/>
              <a:gd name="connsiteY85" fmla="*/ 1055608 h 1055609"/>
              <a:gd name="connsiteX86" fmla="*/ 2397871 w 6865627"/>
              <a:gd name="connsiteY86" fmla="*/ 1016108 h 1055609"/>
              <a:gd name="connsiteX87" fmla="*/ 2239870 w 6865627"/>
              <a:gd name="connsiteY87" fmla="*/ 905780 h 1055609"/>
              <a:gd name="connsiteX88" fmla="*/ 2139758 w 6865627"/>
              <a:gd name="connsiteY88" fmla="*/ 738245 h 1055609"/>
              <a:gd name="connsiteX89" fmla="*/ 2105025 w 6865627"/>
              <a:gd name="connsiteY89" fmla="*/ 528485 h 1055609"/>
              <a:gd name="connsiteX90" fmla="*/ 2139758 w 6865627"/>
              <a:gd name="connsiteY90" fmla="*/ 317364 h 1055609"/>
              <a:gd name="connsiteX91" fmla="*/ 2239870 w 6865627"/>
              <a:gd name="connsiteY91" fmla="*/ 150510 h 1055609"/>
              <a:gd name="connsiteX92" fmla="*/ 2397871 w 6865627"/>
              <a:gd name="connsiteY92" fmla="*/ 40182 h 1055609"/>
              <a:gd name="connsiteX93" fmla="*/ 2606268 w 6865627"/>
              <a:gd name="connsiteY93" fmla="*/ 0 h 1055609"/>
              <a:gd name="connsiteX94" fmla="*/ 2813303 w 6865627"/>
              <a:gd name="connsiteY94" fmla="*/ 40182 h 1055609"/>
              <a:gd name="connsiteX95" fmla="*/ 2971304 w 6865627"/>
              <a:gd name="connsiteY95" fmla="*/ 150510 h 1055609"/>
              <a:gd name="connsiteX96" fmla="*/ 3071416 w 6865627"/>
              <a:gd name="connsiteY96" fmla="*/ 317364 h 1055609"/>
              <a:gd name="connsiteX97" fmla="*/ 3106149 w 6865627"/>
              <a:gd name="connsiteY97" fmla="*/ 528485 h 1055609"/>
              <a:gd name="connsiteX98" fmla="*/ 3931843 w 6865627"/>
              <a:gd name="connsiteY98" fmla="*/ 832228 h 1055609"/>
              <a:gd name="connsiteX99" fmla="*/ 3931843 w 6865627"/>
              <a:gd name="connsiteY99" fmla="*/ 1031091 h 1055609"/>
              <a:gd name="connsiteX100" fmla="*/ 3233099 w 6865627"/>
              <a:gd name="connsiteY100" fmla="*/ 1031091 h 1055609"/>
              <a:gd name="connsiteX101" fmla="*/ 3233099 w 6865627"/>
              <a:gd name="connsiteY101" fmla="*/ 17707 h 1055609"/>
              <a:gd name="connsiteX102" fmla="*/ 3464652 w 6865627"/>
              <a:gd name="connsiteY102" fmla="*/ 17707 h 1055609"/>
              <a:gd name="connsiteX103" fmla="*/ 3464651 w 6865627"/>
              <a:gd name="connsiteY103" fmla="*/ 832228 h 1055609"/>
              <a:gd name="connsiteX104" fmla="*/ 4745573 w 6865627"/>
              <a:gd name="connsiteY104" fmla="*/ 528486 h 1055609"/>
              <a:gd name="connsiteX105" fmla="*/ 4729228 w 6865627"/>
              <a:gd name="connsiteY105" fmla="*/ 394321 h 1055609"/>
              <a:gd name="connsiteX106" fmla="*/ 4680194 w 6865627"/>
              <a:gd name="connsiteY106" fmla="*/ 286036 h 1055609"/>
              <a:gd name="connsiteX107" fmla="*/ 4598470 w 6865627"/>
              <a:gd name="connsiteY107" fmla="*/ 213846 h 1055609"/>
              <a:gd name="connsiteX108" fmla="*/ 4484056 w 6865627"/>
              <a:gd name="connsiteY108" fmla="*/ 187967 h 1055609"/>
              <a:gd name="connsiteX109" fmla="*/ 4368960 w 6865627"/>
              <a:gd name="connsiteY109" fmla="*/ 213846 h 1055609"/>
              <a:gd name="connsiteX110" fmla="*/ 4285873 w 6865627"/>
              <a:gd name="connsiteY110" fmla="*/ 286036 h 1055609"/>
              <a:gd name="connsiteX111" fmla="*/ 4235476 w 6865627"/>
              <a:gd name="connsiteY111" fmla="*/ 394321 h 1055609"/>
              <a:gd name="connsiteX112" fmla="*/ 4218451 w 6865627"/>
              <a:gd name="connsiteY112" fmla="*/ 528486 h 1055609"/>
              <a:gd name="connsiteX113" fmla="*/ 4235476 w 6865627"/>
              <a:gd name="connsiteY113" fmla="*/ 661969 h 1055609"/>
              <a:gd name="connsiteX114" fmla="*/ 4285873 w 6865627"/>
              <a:gd name="connsiteY114" fmla="*/ 768211 h 1055609"/>
              <a:gd name="connsiteX115" fmla="*/ 4368960 w 6865627"/>
              <a:gd name="connsiteY115" fmla="*/ 839039 h 1055609"/>
              <a:gd name="connsiteX116" fmla="*/ 4484056 w 6865627"/>
              <a:gd name="connsiteY116" fmla="*/ 864918 h 1055609"/>
              <a:gd name="connsiteX117" fmla="*/ 4598470 w 6865627"/>
              <a:gd name="connsiteY117" fmla="*/ 839039 h 1055609"/>
              <a:gd name="connsiteX118" fmla="*/ 4680194 w 6865627"/>
              <a:gd name="connsiteY118" fmla="*/ 768211 h 1055609"/>
              <a:gd name="connsiteX119" fmla="*/ 4729228 w 6865627"/>
              <a:gd name="connsiteY119" fmla="*/ 661969 h 1055609"/>
              <a:gd name="connsiteX120" fmla="*/ 4745573 w 6865627"/>
              <a:gd name="connsiteY120" fmla="*/ 528486 h 1055609"/>
              <a:gd name="connsiteX121" fmla="*/ 4982574 w 6865627"/>
              <a:gd name="connsiteY121" fmla="*/ 528486 h 1055609"/>
              <a:gd name="connsiteX122" fmla="*/ 4947841 w 6865627"/>
              <a:gd name="connsiteY122" fmla="*/ 738245 h 1055609"/>
              <a:gd name="connsiteX123" fmla="*/ 4847728 w 6865627"/>
              <a:gd name="connsiteY123" fmla="*/ 905780 h 1055609"/>
              <a:gd name="connsiteX124" fmla="*/ 4689729 w 6865627"/>
              <a:gd name="connsiteY124" fmla="*/ 1016108 h 1055609"/>
              <a:gd name="connsiteX125" fmla="*/ 4482693 w 6865627"/>
              <a:gd name="connsiteY125" fmla="*/ 1055609 h 1055609"/>
              <a:gd name="connsiteX126" fmla="*/ 4274295 w 6865627"/>
              <a:gd name="connsiteY126" fmla="*/ 1016108 h 1055609"/>
              <a:gd name="connsiteX127" fmla="*/ 4116295 w 6865627"/>
              <a:gd name="connsiteY127" fmla="*/ 905780 h 1055609"/>
              <a:gd name="connsiteX128" fmla="*/ 4016182 w 6865627"/>
              <a:gd name="connsiteY128" fmla="*/ 738245 h 1055609"/>
              <a:gd name="connsiteX129" fmla="*/ 3981450 w 6865627"/>
              <a:gd name="connsiteY129" fmla="*/ 528486 h 1055609"/>
              <a:gd name="connsiteX130" fmla="*/ 4016182 w 6865627"/>
              <a:gd name="connsiteY130" fmla="*/ 317364 h 1055609"/>
              <a:gd name="connsiteX131" fmla="*/ 4116295 w 6865627"/>
              <a:gd name="connsiteY131" fmla="*/ 150510 h 1055609"/>
              <a:gd name="connsiteX132" fmla="*/ 4274295 w 6865627"/>
              <a:gd name="connsiteY132" fmla="*/ 40182 h 1055609"/>
              <a:gd name="connsiteX133" fmla="*/ 4482693 w 6865627"/>
              <a:gd name="connsiteY133" fmla="*/ 0 h 1055609"/>
              <a:gd name="connsiteX134" fmla="*/ 4689729 w 6865627"/>
              <a:gd name="connsiteY134" fmla="*/ 40182 h 1055609"/>
              <a:gd name="connsiteX135" fmla="*/ 4847728 w 6865627"/>
              <a:gd name="connsiteY135" fmla="*/ 150510 h 1055609"/>
              <a:gd name="connsiteX136" fmla="*/ 4947841 w 6865627"/>
              <a:gd name="connsiteY136" fmla="*/ 317364 h 1055609"/>
              <a:gd name="connsiteX137" fmla="*/ 4982574 w 6865627"/>
              <a:gd name="connsiteY137" fmla="*/ 528486 h 1055609"/>
              <a:gd name="connsiteX138" fmla="*/ 5706113 w 6865627"/>
              <a:gd name="connsiteY138" fmla="*/ 339157 h 1055609"/>
              <a:gd name="connsiteX139" fmla="*/ 5668656 w 6865627"/>
              <a:gd name="connsiteY139" fmla="*/ 239045 h 1055609"/>
              <a:gd name="connsiteX140" fmla="*/ 5553560 w 6865627"/>
              <a:gd name="connsiteY140" fmla="*/ 201588 h 1055609"/>
              <a:gd name="connsiteX141" fmla="*/ 5341076 w 6865627"/>
              <a:gd name="connsiteY141" fmla="*/ 201588 h 1055609"/>
              <a:gd name="connsiteX142" fmla="*/ 5341076 w 6865627"/>
              <a:gd name="connsiteY142" fmla="*/ 472640 h 1055609"/>
              <a:gd name="connsiteX143" fmla="*/ 5546750 w 6865627"/>
              <a:gd name="connsiteY143" fmla="*/ 472640 h 1055609"/>
              <a:gd name="connsiteX144" fmla="*/ 5665250 w 6865627"/>
              <a:gd name="connsiteY144" fmla="*/ 436545 h 1055609"/>
              <a:gd name="connsiteX145" fmla="*/ 5706113 w 6865627"/>
              <a:gd name="connsiteY145" fmla="*/ 339157 h 1055609"/>
              <a:gd name="connsiteX146" fmla="*/ 5952648 w 6865627"/>
              <a:gd name="connsiteY146" fmla="*/ 1020195 h 1055609"/>
              <a:gd name="connsiteX147" fmla="*/ 5952648 w 6865627"/>
              <a:gd name="connsiteY147" fmla="*/ 1031091 h 1055609"/>
              <a:gd name="connsiteX148" fmla="*/ 5723819 w 6865627"/>
              <a:gd name="connsiteY148" fmla="*/ 1031091 h 1055609"/>
              <a:gd name="connsiteX149" fmla="*/ 5708156 w 6865627"/>
              <a:gd name="connsiteY149" fmla="*/ 1003850 h 1055609"/>
              <a:gd name="connsiteX150" fmla="*/ 5699983 w 6865627"/>
              <a:gd name="connsiteY150" fmla="*/ 950048 h 1055609"/>
              <a:gd name="connsiteX151" fmla="*/ 5693854 w 6865627"/>
              <a:gd name="connsiteY151" fmla="*/ 878539 h 1055609"/>
              <a:gd name="connsiteX152" fmla="*/ 5687044 w 6865627"/>
              <a:gd name="connsiteY152" fmla="*/ 796814 h 1055609"/>
              <a:gd name="connsiteX153" fmla="*/ 5637328 w 6865627"/>
              <a:gd name="connsiteY153" fmla="*/ 682400 h 1055609"/>
              <a:gd name="connsiteX154" fmla="*/ 5512698 w 6865627"/>
              <a:gd name="connsiteY154" fmla="*/ 644262 h 1055609"/>
              <a:gd name="connsiteX155" fmla="*/ 5341076 w 6865627"/>
              <a:gd name="connsiteY155" fmla="*/ 644262 h 1055609"/>
              <a:gd name="connsiteX156" fmla="*/ 5341076 w 6865627"/>
              <a:gd name="connsiteY156" fmla="*/ 1031091 h 1055609"/>
              <a:gd name="connsiteX157" fmla="*/ 5109524 w 6865627"/>
              <a:gd name="connsiteY157" fmla="*/ 1031091 h 1055609"/>
              <a:gd name="connsiteX158" fmla="*/ 5109524 w 6865627"/>
              <a:gd name="connsiteY158" fmla="*/ 17707 h 1055609"/>
              <a:gd name="connsiteX159" fmla="*/ 5591698 w 6865627"/>
              <a:gd name="connsiteY159" fmla="*/ 17707 h 1055609"/>
              <a:gd name="connsiteX160" fmla="*/ 5728587 w 6865627"/>
              <a:gd name="connsiteY160" fmla="*/ 36777 h 1055609"/>
              <a:gd name="connsiteX161" fmla="*/ 5838234 w 6865627"/>
              <a:gd name="connsiteY161" fmla="*/ 93303 h 1055609"/>
              <a:gd name="connsiteX162" fmla="*/ 5911105 w 6865627"/>
              <a:gd name="connsiteY162" fmla="*/ 184562 h 1055609"/>
              <a:gd name="connsiteX163" fmla="*/ 5937665 w 6865627"/>
              <a:gd name="connsiteY163" fmla="*/ 307829 h 1055609"/>
              <a:gd name="connsiteX164" fmla="*/ 5892717 w 6865627"/>
              <a:gd name="connsiteY164" fmla="*/ 460382 h 1055609"/>
              <a:gd name="connsiteX165" fmla="*/ 5749699 w 6865627"/>
              <a:gd name="connsiteY165" fmla="*/ 554365 h 1055609"/>
              <a:gd name="connsiteX166" fmla="*/ 5749699 w 6865627"/>
              <a:gd name="connsiteY166" fmla="*/ 558451 h 1055609"/>
              <a:gd name="connsiteX167" fmla="*/ 5862070 w 6865627"/>
              <a:gd name="connsiteY167" fmla="*/ 627236 h 1055609"/>
              <a:gd name="connsiteX168" fmla="*/ 5909062 w 6865627"/>
              <a:gd name="connsiteY168" fmla="*/ 754590 h 1055609"/>
              <a:gd name="connsiteX169" fmla="*/ 5919277 w 6865627"/>
              <a:gd name="connsiteY169" fmla="*/ 851978 h 1055609"/>
              <a:gd name="connsiteX170" fmla="*/ 5926088 w 6865627"/>
              <a:gd name="connsiteY170" fmla="*/ 933703 h 1055609"/>
              <a:gd name="connsiteX171" fmla="*/ 5934941 w 6865627"/>
              <a:gd name="connsiteY171" fmla="*/ 992272 h 1055609"/>
              <a:gd name="connsiteX172" fmla="*/ 5952648 w 6865627"/>
              <a:gd name="connsiteY172" fmla="*/ 1020195 h 1055609"/>
              <a:gd name="connsiteX173" fmla="*/ 6865627 w 6865627"/>
              <a:gd name="connsiteY173" fmla="*/ 615665 h 1055609"/>
              <a:gd name="connsiteX174" fmla="*/ 6865627 w 6865627"/>
              <a:gd name="connsiteY174" fmla="*/ 841865 h 1055609"/>
              <a:gd name="connsiteX175" fmla="*/ 6856094 w 6865627"/>
              <a:gd name="connsiteY175" fmla="*/ 868323 h 1055609"/>
              <a:gd name="connsiteX176" fmla="*/ 6769602 w 6865627"/>
              <a:gd name="connsiteY176" fmla="*/ 970479 h 1055609"/>
              <a:gd name="connsiteX177" fmla="*/ 6640205 w 6865627"/>
              <a:gd name="connsiteY177" fmla="*/ 1033815 h 1055609"/>
              <a:gd name="connsiteX178" fmla="*/ 6478799 w 6865627"/>
              <a:gd name="connsiteY178" fmla="*/ 1055609 h 1055609"/>
              <a:gd name="connsiteX179" fmla="*/ 6294919 w 6865627"/>
              <a:gd name="connsiteY179" fmla="*/ 1032453 h 1055609"/>
              <a:gd name="connsiteX180" fmla="*/ 6154625 w 6865627"/>
              <a:gd name="connsiteY180" fmla="*/ 965712 h 1055609"/>
              <a:gd name="connsiteX181" fmla="*/ 6064048 w 6865627"/>
              <a:gd name="connsiteY181" fmla="*/ 857427 h 1055609"/>
              <a:gd name="connsiteX182" fmla="*/ 6029315 w 6865627"/>
              <a:gd name="connsiteY182" fmla="*/ 711004 h 1055609"/>
              <a:gd name="connsiteX183" fmla="*/ 6263591 w 6865627"/>
              <a:gd name="connsiteY183" fmla="*/ 711004 h 1055609"/>
              <a:gd name="connsiteX184" fmla="*/ 6326928 w 6865627"/>
              <a:gd name="connsiteY184" fmla="*/ 832228 h 1055609"/>
              <a:gd name="connsiteX185" fmla="*/ 6478799 w 6865627"/>
              <a:gd name="connsiteY185" fmla="*/ 870366 h 1055609"/>
              <a:gd name="connsiteX186" fmla="*/ 6544179 w 6865627"/>
              <a:gd name="connsiteY186" fmla="*/ 863556 h 1055609"/>
              <a:gd name="connsiteX187" fmla="*/ 6600024 w 6865627"/>
              <a:gd name="connsiteY187" fmla="*/ 842444 h 1055609"/>
              <a:gd name="connsiteX188" fmla="*/ 6638843 w 6865627"/>
              <a:gd name="connsiteY188" fmla="*/ 805668 h 1055609"/>
              <a:gd name="connsiteX189" fmla="*/ 6653145 w 6865627"/>
              <a:gd name="connsiteY189" fmla="*/ 751866 h 1055609"/>
              <a:gd name="connsiteX190" fmla="*/ 6637481 w 6865627"/>
              <a:gd name="connsiteY190" fmla="*/ 697383 h 1055609"/>
              <a:gd name="connsiteX191" fmla="*/ 6591852 w 6865627"/>
              <a:gd name="connsiteY191" fmla="*/ 660607 h 1055609"/>
              <a:gd name="connsiteX192" fmla="*/ 6518300 w 6865627"/>
              <a:gd name="connsiteY192" fmla="*/ 634046 h 1055609"/>
              <a:gd name="connsiteX193" fmla="*/ 6420230 w 6865627"/>
              <a:gd name="connsiteY193" fmla="*/ 610210 h 1055609"/>
              <a:gd name="connsiteX194" fmla="*/ 6281299 w 6865627"/>
              <a:gd name="connsiteY194" fmla="*/ 573434 h 1055609"/>
              <a:gd name="connsiteX195" fmla="*/ 6166884 w 6865627"/>
              <a:gd name="connsiteY195" fmla="*/ 519632 h 1055609"/>
              <a:gd name="connsiteX196" fmla="*/ 6089927 w 6865627"/>
              <a:gd name="connsiteY196" fmla="*/ 435183 h 1055609"/>
              <a:gd name="connsiteX197" fmla="*/ 6062004 w 6865627"/>
              <a:gd name="connsiteY197" fmla="*/ 305105 h 1055609"/>
              <a:gd name="connsiteX198" fmla="*/ 6091970 w 6865627"/>
              <a:gd name="connsiteY198" fmla="*/ 168898 h 1055609"/>
              <a:gd name="connsiteX199" fmla="*/ 6175057 w 6865627"/>
              <a:gd name="connsiteY199" fmla="*/ 74234 h 1055609"/>
              <a:gd name="connsiteX200" fmla="*/ 6300368 w 6865627"/>
              <a:gd name="connsiteY200" fmla="*/ 18388 h 1055609"/>
              <a:gd name="connsiteX201" fmla="*/ 6457006 w 6865627"/>
              <a:gd name="connsiteY201" fmla="*/ 0 h 1055609"/>
              <a:gd name="connsiteX202" fmla="*/ 6610921 w 6865627"/>
              <a:gd name="connsiteY202" fmla="*/ 19070 h 1055609"/>
              <a:gd name="connsiteX203" fmla="*/ 6733508 w 6865627"/>
              <a:gd name="connsiteY203" fmla="*/ 76277 h 1055609"/>
              <a:gd name="connsiteX204" fmla="*/ 6816594 w 6865627"/>
              <a:gd name="connsiteY204" fmla="*/ 170941 h 1055609"/>
              <a:gd name="connsiteX205" fmla="*/ 6853370 w 6865627"/>
              <a:gd name="connsiteY205" fmla="*/ 302381 h 1055609"/>
              <a:gd name="connsiteX206" fmla="*/ 6625904 w 6865627"/>
              <a:gd name="connsiteY206" fmla="*/ 302381 h 1055609"/>
              <a:gd name="connsiteX207" fmla="*/ 6571420 w 6865627"/>
              <a:gd name="connsiteY207" fmla="*/ 209760 h 1055609"/>
              <a:gd name="connsiteX208" fmla="*/ 6450196 w 6865627"/>
              <a:gd name="connsiteY208" fmla="*/ 177070 h 1055609"/>
              <a:gd name="connsiteX209" fmla="*/ 6334420 w 6865627"/>
              <a:gd name="connsiteY209" fmla="*/ 205674 h 1055609"/>
              <a:gd name="connsiteX210" fmla="*/ 6290833 w 6865627"/>
              <a:gd name="connsiteY210" fmla="*/ 281950 h 1055609"/>
              <a:gd name="connsiteX211" fmla="*/ 6307178 w 6865627"/>
              <a:gd name="connsiteY211" fmla="*/ 330985 h 1055609"/>
              <a:gd name="connsiteX212" fmla="*/ 6354850 w 6865627"/>
              <a:gd name="connsiteY212" fmla="*/ 364355 h 1055609"/>
              <a:gd name="connsiteX213" fmla="*/ 6431808 w 6865627"/>
              <a:gd name="connsiteY213" fmla="*/ 389554 h 1055609"/>
              <a:gd name="connsiteX214" fmla="*/ 6537368 w 6865627"/>
              <a:gd name="connsiteY214" fmla="*/ 414071 h 1055609"/>
              <a:gd name="connsiteX215" fmla="*/ 6668809 w 6865627"/>
              <a:gd name="connsiteY215" fmla="*/ 450166 h 1055609"/>
              <a:gd name="connsiteX216" fmla="*/ 6780499 w 6865627"/>
              <a:gd name="connsiteY216" fmla="*/ 506692 h 1055609"/>
              <a:gd name="connsiteX217" fmla="*/ 6858137 w 6865627"/>
              <a:gd name="connsiteY217" fmla="*/ 595227 h 1055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Lst>
            <a:rect l="l" t="t" r="r" b="b"/>
            <a:pathLst>
              <a:path w="6865627" h="1055609">
                <a:moveTo>
                  <a:pt x="941194" y="676952"/>
                </a:moveTo>
                <a:cubicBezTo>
                  <a:pt x="937561" y="727802"/>
                  <a:pt x="924849" y="775702"/>
                  <a:pt x="903055" y="820651"/>
                </a:cubicBezTo>
                <a:cubicBezTo>
                  <a:pt x="881262" y="865599"/>
                  <a:pt x="853113" y="905326"/>
                  <a:pt x="818607" y="939832"/>
                </a:cubicBezTo>
                <a:cubicBezTo>
                  <a:pt x="780469" y="977970"/>
                  <a:pt x="735066" y="1006573"/>
                  <a:pt x="682399" y="1025643"/>
                </a:cubicBezTo>
                <a:cubicBezTo>
                  <a:pt x="629732" y="1044712"/>
                  <a:pt x="567985" y="1054246"/>
                  <a:pt x="497157" y="1054246"/>
                </a:cubicBezTo>
                <a:cubicBezTo>
                  <a:pt x="423605" y="1054246"/>
                  <a:pt x="356182" y="1041079"/>
                  <a:pt x="294889" y="1014746"/>
                </a:cubicBezTo>
                <a:cubicBezTo>
                  <a:pt x="233596" y="988412"/>
                  <a:pt x="181156" y="951863"/>
                  <a:pt x="137569" y="905099"/>
                </a:cubicBezTo>
                <a:cubicBezTo>
                  <a:pt x="93983" y="858335"/>
                  <a:pt x="60158" y="802717"/>
                  <a:pt x="36095" y="738245"/>
                </a:cubicBezTo>
                <a:cubicBezTo>
                  <a:pt x="12031" y="673773"/>
                  <a:pt x="0" y="603854"/>
                  <a:pt x="0" y="528485"/>
                </a:cubicBezTo>
                <a:cubicBezTo>
                  <a:pt x="0" y="453117"/>
                  <a:pt x="11804" y="383197"/>
                  <a:pt x="35414" y="318726"/>
                </a:cubicBezTo>
                <a:cubicBezTo>
                  <a:pt x="59023" y="254254"/>
                  <a:pt x="92394" y="198409"/>
                  <a:pt x="135526" y="151191"/>
                </a:cubicBezTo>
                <a:cubicBezTo>
                  <a:pt x="178659" y="103972"/>
                  <a:pt x="230871" y="66969"/>
                  <a:pt x="292165" y="40182"/>
                </a:cubicBezTo>
                <a:cubicBezTo>
                  <a:pt x="353458" y="13394"/>
                  <a:pt x="421789" y="0"/>
                  <a:pt x="497157" y="0"/>
                </a:cubicBezTo>
                <a:cubicBezTo>
                  <a:pt x="553456" y="0"/>
                  <a:pt x="605215" y="6584"/>
                  <a:pt x="652434" y="19750"/>
                </a:cubicBezTo>
                <a:cubicBezTo>
                  <a:pt x="699652" y="32917"/>
                  <a:pt x="740514" y="52667"/>
                  <a:pt x="775020" y="79001"/>
                </a:cubicBezTo>
                <a:cubicBezTo>
                  <a:pt x="821331" y="112599"/>
                  <a:pt x="857426" y="153461"/>
                  <a:pt x="883305" y="201587"/>
                </a:cubicBezTo>
                <a:cubicBezTo>
                  <a:pt x="909185" y="249714"/>
                  <a:pt x="925303" y="302381"/>
                  <a:pt x="931659" y="359588"/>
                </a:cubicBezTo>
                <a:lnTo>
                  <a:pt x="700106" y="359588"/>
                </a:lnTo>
                <a:cubicBezTo>
                  <a:pt x="692842" y="311462"/>
                  <a:pt x="671276" y="271734"/>
                  <a:pt x="635408" y="240407"/>
                </a:cubicBezTo>
                <a:cubicBezTo>
                  <a:pt x="599540" y="209079"/>
                  <a:pt x="553002" y="193415"/>
                  <a:pt x="495795" y="193415"/>
                </a:cubicBezTo>
                <a:cubicBezTo>
                  <a:pt x="452209" y="193415"/>
                  <a:pt x="414298" y="201815"/>
                  <a:pt x="382062" y="218613"/>
                </a:cubicBezTo>
                <a:cubicBezTo>
                  <a:pt x="349826" y="235412"/>
                  <a:pt x="323039" y="258795"/>
                  <a:pt x="301699" y="288760"/>
                </a:cubicBezTo>
                <a:cubicBezTo>
                  <a:pt x="280360" y="318726"/>
                  <a:pt x="264242" y="354140"/>
                  <a:pt x="253346" y="395002"/>
                </a:cubicBezTo>
                <a:cubicBezTo>
                  <a:pt x="242449" y="435864"/>
                  <a:pt x="237001" y="480359"/>
                  <a:pt x="237001" y="528485"/>
                </a:cubicBezTo>
                <a:cubicBezTo>
                  <a:pt x="237001" y="576612"/>
                  <a:pt x="243130" y="621107"/>
                  <a:pt x="255389" y="661969"/>
                </a:cubicBezTo>
                <a:cubicBezTo>
                  <a:pt x="267648" y="702831"/>
                  <a:pt x="284900" y="738018"/>
                  <a:pt x="307148" y="767530"/>
                </a:cubicBezTo>
                <a:cubicBezTo>
                  <a:pt x="329395" y="797041"/>
                  <a:pt x="356636" y="820197"/>
                  <a:pt x="388872" y="836995"/>
                </a:cubicBezTo>
                <a:cubicBezTo>
                  <a:pt x="421108" y="853794"/>
                  <a:pt x="457203" y="862194"/>
                  <a:pt x="497157" y="862194"/>
                </a:cubicBezTo>
                <a:cubicBezTo>
                  <a:pt x="559813" y="862194"/>
                  <a:pt x="609301" y="844487"/>
                  <a:pt x="645623" y="809073"/>
                </a:cubicBezTo>
                <a:cubicBezTo>
                  <a:pt x="681945" y="773659"/>
                  <a:pt x="702830" y="729619"/>
                  <a:pt x="708279" y="676952"/>
                </a:cubicBezTo>
                <a:close/>
                <a:moveTo>
                  <a:pt x="1783299" y="528485"/>
                </a:moveTo>
                <a:cubicBezTo>
                  <a:pt x="1783299" y="480359"/>
                  <a:pt x="1777851" y="435637"/>
                  <a:pt x="1766954" y="394321"/>
                </a:cubicBezTo>
                <a:cubicBezTo>
                  <a:pt x="1756057" y="353005"/>
                  <a:pt x="1739712" y="316910"/>
                  <a:pt x="1717919" y="286036"/>
                </a:cubicBezTo>
                <a:cubicBezTo>
                  <a:pt x="1696126" y="255162"/>
                  <a:pt x="1668885" y="231099"/>
                  <a:pt x="1636195" y="213846"/>
                </a:cubicBezTo>
                <a:cubicBezTo>
                  <a:pt x="1603505" y="196593"/>
                  <a:pt x="1565367" y="187967"/>
                  <a:pt x="1521780" y="187967"/>
                </a:cubicBezTo>
                <a:cubicBezTo>
                  <a:pt x="1478194" y="187967"/>
                  <a:pt x="1439829" y="196593"/>
                  <a:pt x="1406685" y="213846"/>
                </a:cubicBezTo>
                <a:cubicBezTo>
                  <a:pt x="1373541" y="231099"/>
                  <a:pt x="1345846" y="255162"/>
                  <a:pt x="1323599" y="286036"/>
                </a:cubicBezTo>
                <a:cubicBezTo>
                  <a:pt x="1301351" y="316910"/>
                  <a:pt x="1284553" y="353005"/>
                  <a:pt x="1273202" y="394321"/>
                </a:cubicBezTo>
                <a:cubicBezTo>
                  <a:pt x="1261851" y="435637"/>
                  <a:pt x="1256176" y="480359"/>
                  <a:pt x="1256176" y="528485"/>
                </a:cubicBezTo>
                <a:cubicBezTo>
                  <a:pt x="1256176" y="576612"/>
                  <a:pt x="1261851" y="621107"/>
                  <a:pt x="1273202" y="661969"/>
                </a:cubicBezTo>
                <a:cubicBezTo>
                  <a:pt x="1284553" y="702831"/>
                  <a:pt x="1301351" y="738245"/>
                  <a:pt x="1323599" y="768211"/>
                </a:cubicBezTo>
                <a:cubicBezTo>
                  <a:pt x="1345846" y="798176"/>
                  <a:pt x="1373541" y="821786"/>
                  <a:pt x="1406685" y="839039"/>
                </a:cubicBezTo>
                <a:cubicBezTo>
                  <a:pt x="1439829" y="856291"/>
                  <a:pt x="1478194" y="864918"/>
                  <a:pt x="1521780" y="864918"/>
                </a:cubicBezTo>
                <a:cubicBezTo>
                  <a:pt x="1565367" y="864918"/>
                  <a:pt x="1603505" y="856291"/>
                  <a:pt x="1636195" y="839039"/>
                </a:cubicBezTo>
                <a:cubicBezTo>
                  <a:pt x="1668885" y="821786"/>
                  <a:pt x="1696126" y="798176"/>
                  <a:pt x="1717919" y="768211"/>
                </a:cubicBezTo>
                <a:cubicBezTo>
                  <a:pt x="1739712" y="738245"/>
                  <a:pt x="1756057" y="702831"/>
                  <a:pt x="1766954" y="661969"/>
                </a:cubicBezTo>
                <a:cubicBezTo>
                  <a:pt x="1777851" y="621107"/>
                  <a:pt x="1783299" y="576612"/>
                  <a:pt x="1783299" y="528485"/>
                </a:cubicBezTo>
                <a:close/>
                <a:moveTo>
                  <a:pt x="2020300" y="528485"/>
                </a:moveTo>
                <a:cubicBezTo>
                  <a:pt x="2020300" y="603854"/>
                  <a:pt x="2008722" y="673773"/>
                  <a:pt x="1985567" y="738245"/>
                </a:cubicBezTo>
                <a:cubicBezTo>
                  <a:pt x="1962412" y="802717"/>
                  <a:pt x="1929041" y="858562"/>
                  <a:pt x="1885454" y="905780"/>
                </a:cubicBezTo>
                <a:cubicBezTo>
                  <a:pt x="1841868" y="952999"/>
                  <a:pt x="1789201" y="989775"/>
                  <a:pt x="1727454" y="1016108"/>
                </a:cubicBezTo>
                <a:cubicBezTo>
                  <a:pt x="1665706" y="1042442"/>
                  <a:pt x="1596694" y="1055608"/>
                  <a:pt x="1520418" y="1055608"/>
                </a:cubicBezTo>
                <a:cubicBezTo>
                  <a:pt x="1443234" y="1055608"/>
                  <a:pt x="1373768" y="1042442"/>
                  <a:pt x="1312021" y="1016108"/>
                </a:cubicBezTo>
                <a:cubicBezTo>
                  <a:pt x="1250273" y="989775"/>
                  <a:pt x="1197607" y="952999"/>
                  <a:pt x="1154020" y="905780"/>
                </a:cubicBezTo>
                <a:cubicBezTo>
                  <a:pt x="1110434" y="858562"/>
                  <a:pt x="1077063" y="802717"/>
                  <a:pt x="1053908" y="738245"/>
                </a:cubicBezTo>
                <a:cubicBezTo>
                  <a:pt x="1030752" y="673773"/>
                  <a:pt x="1019175" y="603854"/>
                  <a:pt x="1019175" y="528485"/>
                </a:cubicBezTo>
                <a:cubicBezTo>
                  <a:pt x="1019175" y="452209"/>
                  <a:pt x="1030752" y="381835"/>
                  <a:pt x="1053908" y="317364"/>
                </a:cubicBezTo>
                <a:cubicBezTo>
                  <a:pt x="1077063" y="252892"/>
                  <a:pt x="1110434" y="197274"/>
                  <a:pt x="1154020" y="150510"/>
                </a:cubicBezTo>
                <a:cubicBezTo>
                  <a:pt x="1197607" y="103745"/>
                  <a:pt x="1250273" y="66969"/>
                  <a:pt x="1312021" y="40182"/>
                </a:cubicBezTo>
                <a:cubicBezTo>
                  <a:pt x="1373768" y="13394"/>
                  <a:pt x="1443234" y="0"/>
                  <a:pt x="1520418" y="0"/>
                </a:cubicBezTo>
                <a:cubicBezTo>
                  <a:pt x="1596694" y="0"/>
                  <a:pt x="1665706" y="13394"/>
                  <a:pt x="1727454" y="40182"/>
                </a:cubicBezTo>
                <a:cubicBezTo>
                  <a:pt x="1789201" y="66969"/>
                  <a:pt x="1841868" y="103745"/>
                  <a:pt x="1885454" y="150510"/>
                </a:cubicBezTo>
                <a:cubicBezTo>
                  <a:pt x="1929041" y="197274"/>
                  <a:pt x="1962412" y="252892"/>
                  <a:pt x="1985567" y="317364"/>
                </a:cubicBezTo>
                <a:cubicBezTo>
                  <a:pt x="2008722" y="381835"/>
                  <a:pt x="2020300" y="452209"/>
                  <a:pt x="2020300" y="528485"/>
                </a:cubicBezTo>
                <a:close/>
                <a:moveTo>
                  <a:pt x="2869148" y="528485"/>
                </a:moveTo>
                <a:cubicBezTo>
                  <a:pt x="2869148" y="480359"/>
                  <a:pt x="2863700" y="435637"/>
                  <a:pt x="2852803" y="394321"/>
                </a:cubicBezTo>
                <a:cubicBezTo>
                  <a:pt x="2841907" y="353005"/>
                  <a:pt x="2825562" y="316910"/>
                  <a:pt x="2803769" y="286036"/>
                </a:cubicBezTo>
                <a:cubicBezTo>
                  <a:pt x="2781976" y="255162"/>
                  <a:pt x="2754734" y="231099"/>
                  <a:pt x="2722044" y="213846"/>
                </a:cubicBezTo>
                <a:cubicBezTo>
                  <a:pt x="2689355" y="196593"/>
                  <a:pt x="2651217" y="187967"/>
                  <a:pt x="2607630" y="187967"/>
                </a:cubicBezTo>
                <a:cubicBezTo>
                  <a:pt x="2564044" y="187967"/>
                  <a:pt x="2525679" y="196593"/>
                  <a:pt x="2492535" y="213846"/>
                </a:cubicBezTo>
                <a:cubicBezTo>
                  <a:pt x="2459391" y="231099"/>
                  <a:pt x="2431695" y="255162"/>
                  <a:pt x="2409449" y="286036"/>
                </a:cubicBezTo>
                <a:cubicBezTo>
                  <a:pt x="2387201" y="316910"/>
                  <a:pt x="2370402" y="353005"/>
                  <a:pt x="2359052" y="394321"/>
                </a:cubicBezTo>
                <a:cubicBezTo>
                  <a:pt x="2347701" y="435637"/>
                  <a:pt x="2342026" y="480359"/>
                  <a:pt x="2342026" y="528485"/>
                </a:cubicBezTo>
                <a:cubicBezTo>
                  <a:pt x="2342026" y="576612"/>
                  <a:pt x="2347701" y="621107"/>
                  <a:pt x="2359052" y="661969"/>
                </a:cubicBezTo>
                <a:cubicBezTo>
                  <a:pt x="2370402" y="702831"/>
                  <a:pt x="2387201" y="738245"/>
                  <a:pt x="2409449" y="768211"/>
                </a:cubicBezTo>
                <a:cubicBezTo>
                  <a:pt x="2431695" y="798176"/>
                  <a:pt x="2459391" y="821786"/>
                  <a:pt x="2492535" y="839039"/>
                </a:cubicBezTo>
                <a:cubicBezTo>
                  <a:pt x="2525679" y="856291"/>
                  <a:pt x="2564044" y="864918"/>
                  <a:pt x="2607630" y="864918"/>
                </a:cubicBezTo>
                <a:cubicBezTo>
                  <a:pt x="2651217" y="864918"/>
                  <a:pt x="2689355" y="856291"/>
                  <a:pt x="2722044" y="839039"/>
                </a:cubicBezTo>
                <a:cubicBezTo>
                  <a:pt x="2754734" y="821786"/>
                  <a:pt x="2781976" y="798176"/>
                  <a:pt x="2803769" y="768211"/>
                </a:cubicBezTo>
                <a:cubicBezTo>
                  <a:pt x="2825562" y="738245"/>
                  <a:pt x="2841907" y="702831"/>
                  <a:pt x="2852803" y="661969"/>
                </a:cubicBezTo>
                <a:cubicBezTo>
                  <a:pt x="2863700" y="621107"/>
                  <a:pt x="2869148" y="576612"/>
                  <a:pt x="2869148" y="528485"/>
                </a:cubicBezTo>
                <a:close/>
                <a:moveTo>
                  <a:pt x="3106149" y="528485"/>
                </a:moveTo>
                <a:cubicBezTo>
                  <a:pt x="3106149" y="603854"/>
                  <a:pt x="3094572" y="673773"/>
                  <a:pt x="3071416" y="738245"/>
                </a:cubicBezTo>
                <a:cubicBezTo>
                  <a:pt x="3048261" y="802717"/>
                  <a:pt x="3014890" y="858562"/>
                  <a:pt x="2971304" y="905780"/>
                </a:cubicBezTo>
                <a:cubicBezTo>
                  <a:pt x="2927718" y="952999"/>
                  <a:pt x="2875050" y="989775"/>
                  <a:pt x="2813303" y="1016108"/>
                </a:cubicBezTo>
                <a:cubicBezTo>
                  <a:pt x="2751556" y="1042442"/>
                  <a:pt x="2682544" y="1055608"/>
                  <a:pt x="2606268" y="1055608"/>
                </a:cubicBezTo>
                <a:cubicBezTo>
                  <a:pt x="2529084" y="1055608"/>
                  <a:pt x="2459618" y="1042442"/>
                  <a:pt x="2397871" y="1016108"/>
                </a:cubicBezTo>
                <a:cubicBezTo>
                  <a:pt x="2336123" y="989775"/>
                  <a:pt x="2283457" y="952999"/>
                  <a:pt x="2239870" y="905780"/>
                </a:cubicBezTo>
                <a:cubicBezTo>
                  <a:pt x="2196284" y="858562"/>
                  <a:pt x="2162913" y="802717"/>
                  <a:pt x="2139758" y="738245"/>
                </a:cubicBezTo>
                <a:cubicBezTo>
                  <a:pt x="2116603" y="673773"/>
                  <a:pt x="2105025" y="603854"/>
                  <a:pt x="2105025" y="528485"/>
                </a:cubicBezTo>
                <a:cubicBezTo>
                  <a:pt x="2105025" y="452209"/>
                  <a:pt x="2116603" y="381835"/>
                  <a:pt x="2139758" y="317364"/>
                </a:cubicBezTo>
                <a:cubicBezTo>
                  <a:pt x="2162913" y="252892"/>
                  <a:pt x="2196284" y="197274"/>
                  <a:pt x="2239870" y="150510"/>
                </a:cubicBezTo>
                <a:cubicBezTo>
                  <a:pt x="2283457" y="103745"/>
                  <a:pt x="2336123" y="66969"/>
                  <a:pt x="2397871" y="40182"/>
                </a:cubicBezTo>
                <a:cubicBezTo>
                  <a:pt x="2459618" y="13394"/>
                  <a:pt x="2529084" y="0"/>
                  <a:pt x="2606268" y="0"/>
                </a:cubicBezTo>
                <a:cubicBezTo>
                  <a:pt x="2682544" y="0"/>
                  <a:pt x="2751556" y="13394"/>
                  <a:pt x="2813303" y="40182"/>
                </a:cubicBezTo>
                <a:cubicBezTo>
                  <a:pt x="2875051" y="66969"/>
                  <a:pt x="2927718" y="103745"/>
                  <a:pt x="2971304" y="150510"/>
                </a:cubicBezTo>
                <a:cubicBezTo>
                  <a:pt x="3014890" y="197274"/>
                  <a:pt x="3048261" y="252892"/>
                  <a:pt x="3071416" y="317364"/>
                </a:cubicBezTo>
                <a:cubicBezTo>
                  <a:pt x="3094572" y="381835"/>
                  <a:pt x="3106149" y="452209"/>
                  <a:pt x="3106149" y="528485"/>
                </a:cubicBezTo>
                <a:close/>
                <a:moveTo>
                  <a:pt x="3931843" y="832228"/>
                </a:moveTo>
                <a:lnTo>
                  <a:pt x="3931843" y="1031091"/>
                </a:lnTo>
                <a:lnTo>
                  <a:pt x="3233099" y="1031091"/>
                </a:lnTo>
                <a:lnTo>
                  <a:pt x="3233099" y="17707"/>
                </a:lnTo>
                <a:lnTo>
                  <a:pt x="3464652" y="17707"/>
                </a:lnTo>
                <a:lnTo>
                  <a:pt x="3464651" y="832228"/>
                </a:lnTo>
                <a:close/>
                <a:moveTo>
                  <a:pt x="4745573" y="528486"/>
                </a:moveTo>
                <a:cubicBezTo>
                  <a:pt x="4745573" y="480359"/>
                  <a:pt x="4740125" y="435637"/>
                  <a:pt x="4729228" y="394321"/>
                </a:cubicBezTo>
                <a:cubicBezTo>
                  <a:pt x="4718332" y="353005"/>
                  <a:pt x="4701987" y="316910"/>
                  <a:pt x="4680194" y="286036"/>
                </a:cubicBezTo>
                <a:cubicBezTo>
                  <a:pt x="4658401" y="255163"/>
                  <a:pt x="4631159" y="231099"/>
                  <a:pt x="4598470" y="213846"/>
                </a:cubicBezTo>
                <a:cubicBezTo>
                  <a:pt x="4565780" y="196593"/>
                  <a:pt x="4527641" y="187967"/>
                  <a:pt x="4484056" y="187967"/>
                </a:cubicBezTo>
                <a:cubicBezTo>
                  <a:pt x="4440469" y="187967"/>
                  <a:pt x="4402104" y="196593"/>
                  <a:pt x="4368960" y="213846"/>
                </a:cubicBezTo>
                <a:cubicBezTo>
                  <a:pt x="4335816" y="231099"/>
                  <a:pt x="4308120" y="255163"/>
                  <a:pt x="4285873" y="286036"/>
                </a:cubicBezTo>
                <a:cubicBezTo>
                  <a:pt x="4263625" y="316910"/>
                  <a:pt x="4246827" y="353005"/>
                  <a:pt x="4235476" y="394321"/>
                </a:cubicBezTo>
                <a:cubicBezTo>
                  <a:pt x="4224126" y="435637"/>
                  <a:pt x="4218451" y="480359"/>
                  <a:pt x="4218451" y="528486"/>
                </a:cubicBezTo>
                <a:cubicBezTo>
                  <a:pt x="4218451" y="576612"/>
                  <a:pt x="4224126" y="621107"/>
                  <a:pt x="4235476" y="661969"/>
                </a:cubicBezTo>
                <a:cubicBezTo>
                  <a:pt x="4246827" y="702831"/>
                  <a:pt x="4263625" y="738245"/>
                  <a:pt x="4285873" y="768211"/>
                </a:cubicBezTo>
                <a:cubicBezTo>
                  <a:pt x="4308120" y="798176"/>
                  <a:pt x="4335816" y="821786"/>
                  <a:pt x="4368960" y="839039"/>
                </a:cubicBezTo>
                <a:cubicBezTo>
                  <a:pt x="4402104" y="856292"/>
                  <a:pt x="4440469" y="864918"/>
                  <a:pt x="4484056" y="864918"/>
                </a:cubicBezTo>
                <a:cubicBezTo>
                  <a:pt x="4527641" y="864918"/>
                  <a:pt x="4565780" y="856292"/>
                  <a:pt x="4598470" y="839039"/>
                </a:cubicBezTo>
                <a:cubicBezTo>
                  <a:pt x="4631159" y="821786"/>
                  <a:pt x="4658401" y="798176"/>
                  <a:pt x="4680194" y="768211"/>
                </a:cubicBezTo>
                <a:cubicBezTo>
                  <a:pt x="4701987" y="738245"/>
                  <a:pt x="4718332" y="702831"/>
                  <a:pt x="4729228" y="661969"/>
                </a:cubicBezTo>
                <a:cubicBezTo>
                  <a:pt x="4740125" y="621107"/>
                  <a:pt x="4745573" y="576612"/>
                  <a:pt x="4745573" y="528486"/>
                </a:cubicBezTo>
                <a:close/>
                <a:moveTo>
                  <a:pt x="4982574" y="528486"/>
                </a:moveTo>
                <a:cubicBezTo>
                  <a:pt x="4982574" y="603854"/>
                  <a:pt x="4970997" y="673774"/>
                  <a:pt x="4947841" y="738245"/>
                </a:cubicBezTo>
                <a:cubicBezTo>
                  <a:pt x="4924686" y="802717"/>
                  <a:pt x="4891315" y="858562"/>
                  <a:pt x="4847728" y="905780"/>
                </a:cubicBezTo>
                <a:cubicBezTo>
                  <a:pt x="4804142" y="952999"/>
                  <a:pt x="4751476" y="989775"/>
                  <a:pt x="4689729" y="1016108"/>
                </a:cubicBezTo>
                <a:cubicBezTo>
                  <a:pt x="4627981" y="1042442"/>
                  <a:pt x="4558969" y="1055609"/>
                  <a:pt x="4482693" y="1055609"/>
                </a:cubicBezTo>
                <a:cubicBezTo>
                  <a:pt x="4405508" y="1055609"/>
                  <a:pt x="4336043" y="1042442"/>
                  <a:pt x="4274295" y="1016108"/>
                </a:cubicBezTo>
                <a:cubicBezTo>
                  <a:pt x="4212548" y="989775"/>
                  <a:pt x="4159881" y="952999"/>
                  <a:pt x="4116295" y="905780"/>
                </a:cubicBezTo>
                <a:cubicBezTo>
                  <a:pt x="4072709" y="858562"/>
                  <a:pt x="4039338" y="802717"/>
                  <a:pt x="4016182" y="738245"/>
                </a:cubicBezTo>
                <a:cubicBezTo>
                  <a:pt x="3993027" y="673774"/>
                  <a:pt x="3981450" y="603854"/>
                  <a:pt x="3981450" y="528486"/>
                </a:cubicBezTo>
                <a:cubicBezTo>
                  <a:pt x="3981450" y="452209"/>
                  <a:pt x="3993027" y="381836"/>
                  <a:pt x="4016182" y="317364"/>
                </a:cubicBezTo>
                <a:cubicBezTo>
                  <a:pt x="4039338" y="252892"/>
                  <a:pt x="4072709" y="197274"/>
                  <a:pt x="4116295" y="150510"/>
                </a:cubicBezTo>
                <a:cubicBezTo>
                  <a:pt x="4159881" y="103745"/>
                  <a:pt x="4212548" y="66969"/>
                  <a:pt x="4274295" y="40182"/>
                </a:cubicBezTo>
                <a:cubicBezTo>
                  <a:pt x="4336043" y="13394"/>
                  <a:pt x="4405508" y="0"/>
                  <a:pt x="4482693" y="0"/>
                </a:cubicBezTo>
                <a:cubicBezTo>
                  <a:pt x="4558969" y="0"/>
                  <a:pt x="4627981" y="13394"/>
                  <a:pt x="4689729" y="40182"/>
                </a:cubicBezTo>
                <a:cubicBezTo>
                  <a:pt x="4751476" y="66969"/>
                  <a:pt x="4804142" y="103745"/>
                  <a:pt x="4847728" y="150510"/>
                </a:cubicBezTo>
                <a:cubicBezTo>
                  <a:pt x="4891315" y="197274"/>
                  <a:pt x="4924686" y="252892"/>
                  <a:pt x="4947841" y="317364"/>
                </a:cubicBezTo>
                <a:cubicBezTo>
                  <a:pt x="4970997" y="381836"/>
                  <a:pt x="4982574" y="452209"/>
                  <a:pt x="4982574" y="528486"/>
                </a:cubicBezTo>
                <a:close/>
                <a:moveTo>
                  <a:pt x="5706113" y="339157"/>
                </a:moveTo>
                <a:cubicBezTo>
                  <a:pt x="5706113" y="297387"/>
                  <a:pt x="5693626" y="264016"/>
                  <a:pt x="5668656" y="239045"/>
                </a:cubicBezTo>
                <a:cubicBezTo>
                  <a:pt x="5643684" y="214073"/>
                  <a:pt x="5605319" y="201588"/>
                  <a:pt x="5553560" y="201588"/>
                </a:cubicBezTo>
                <a:lnTo>
                  <a:pt x="5341076" y="201588"/>
                </a:lnTo>
                <a:lnTo>
                  <a:pt x="5341076" y="472640"/>
                </a:lnTo>
                <a:lnTo>
                  <a:pt x="5546750" y="472640"/>
                </a:lnTo>
                <a:cubicBezTo>
                  <a:pt x="5598509" y="472640"/>
                  <a:pt x="5638009" y="460609"/>
                  <a:pt x="5665250" y="436545"/>
                </a:cubicBezTo>
                <a:cubicBezTo>
                  <a:pt x="5692492" y="412482"/>
                  <a:pt x="5706113" y="380019"/>
                  <a:pt x="5706113" y="339157"/>
                </a:cubicBezTo>
                <a:close/>
                <a:moveTo>
                  <a:pt x="5952648" y="1020195"/>
                </a:moveTo>
                <a:lnTo>
                  <a:pt x="5952648" y="1031091"/>
                </a:lnTo>
                <a:lnTo>
                  <a:pt x="5723819" y="1031091"/>
                </a:lnTo>
                <a:cubicBezTo>
                  <a:pt x="5716555" y="1027459"/>
                  <a:pt x="5711333" y="1018379"/>
                  <a:pt x="5708156" y="1003850"/>
                </a:cubicBezTo>
                <a:cubicBezTo>
                  <a:pt x="5704977" y="989321"/>
                  <a:pt x="5702253" y="971387"/>
                  <a:pt x="5699983" y="950048"/>
                </a:cubicBezTo>
                <a:cubicBezTo>
                  <a:pt x="5697713" y="928709"/>
                  <a:pt x="5695670" y="904872"/>
                  <a:pt x="5693854" y="878539"/>
                </a:cubicBezTo>
                <a:cubicBezTo>
                  <a:pt x="5692037" y="852205"/>
                  <a:pt x="5689768" y="824964"/>
                  <a:pt x="5687044" y="796814"/>
                </a:cubicBezTo>
                <a:cubicBezTo>
                  <a:pt x="5680687" y="745964"/>
                  <a:pt x="5664115" y="707825"/>
                  <a:pt x="5637328" y="682400"/>
                </a:cubicBezTo>
                <a:cubicBezTo>
                  <a:pt x="5610540" y="656975"/>
                  <a:pt x="5568997" y="644262"/>
                  <a:pt x="5512698" y="644262"/>
                </a:cubicBezTo>
                <a:lnTo>
                  <a:pt x="5341076" y="644262"/>
                </a:lnTo>
                <a:lnTo>
                  <a:pt x="5341076" y="1031091"/>
                </a:lnTo>
                <a:lnTo>
                  <a:pt x="5109524" y="1031091"/>
                </a:lnTo>
                <a:lnTo>
                  <a:pt x="5109524" y="17707"/>
                </a:lnTo>
                <a:lnTo>
                  <a:pt x="5591698" y="17707"/>
                </a:lnTo>
                <a:cubicBezTo>
                  <a:pt x="5640733" y="17707"/>
                  <a:pt x="5686362" y="24064"/>
                  <a:pt x="5728587" y="36777"/>
                </a:cubicBezTo>
                <a:cubicBezTo>
                  <a:pt x="5770811" y="49489"/>
                  <a:pt x="5807359" y="68331"/>
                  <a:pt x="5838234" y="93303"/>
                </a:cubicBezTo>
                <a:cubicBezTo>
                  <a:pt x="5869107" y="118274"/>
                  <a:pt x="5893398" y="148694"/>
                  <a:pt x="5911105" y="184562"/>
                </a:cubicBezTo>
                <a:cubicBezTo>
                  <a:pt x="5928812" y="220430"/>
                  <a:pt x="5937665" y="261519"/>
                  <a:pt x="5937665" y="307829"/>
                </a:cubicBezTo>
                <a:cubicBezTo>
                  <a:pt x="5937665" y="367761"/>
                  <a:pt x="5922683" y="418612"/>
                  <a:pt x="5892717" y="460382"/>
                </a:cubicBezTo>
                <a:cubicBezTo>
                  <a:pt x="5862751" y="502152"/>
                  <a:pt x="5815079" y="533480"/>
                  <a:pt x="5749699" y="554365"/>
                </a:cubicBezTo>
                <a:lnTo>
                  <a:pt x="5749699" y="558451"/>
                </a:lnTo>
                <a:cubicBezTo>
                  <a:pt x="5800549" y="573888"/>
                  <a:pt x="5838006" y="596816"/>
                  <a:pt x="5862070" y="627236"/>
                </a:cubicBezTo>
                <a:cubicBezTo>
                  <a:pt x="5886133" y="657656"/>
                  <a:pt x="5901797" y="700107"/>
                  <a:pt x="5909062" y="754590"/>
                </a:cubicBezTo>
                <a:cubicBezTo>
                  <a:pt x="5913601" y="789096"/>
                  <a:pt x="5917007" y="821559"/>
                  <a:pt x="5919277" y="851978"/>
                </a:cubicBezTo>
                <a:cubicBezTo>
                  <a:pt x="5921547" y="882398"/>
                  <a:pt x="5923817" y="909640"/>
                  <a:pt x="5926088" y="933703"/>
                </a:cubicBezTo>
                <a:cubicBezTo>
                  <a:pt x="5928357" y="957766"/>
                  <a:pt x="5931308" y="977289"/>
                  <a:pt x="5934941" y="992272"/>
                </a:cubicBezTo>
                <a:cubicBezTo>
                  <a:pt x="5938573" y="1007255"/>
                  <a:pt x="5944476" y="1016563"/>
                  <a:pt x="5952648" y="1020195"/>
                </a:cubicBezTo>
                <a:close/>
                <a:moveTo>
                  <a:pt x="6865627" y="615665"/>
                </a:moveTo>
                <a:lnTo>
                  <a:pt x="6865627" y="841865"/>
                </a:lnTo>
                <a:lnTo>
                  <a:pt x="6856094" y="868323"/>
                </a:lnTo>
                <a:cubicBezTo>
                  <a:pt x="6835209" y="908731"/>
                  <a:pt x="6806378" y="942783"/>
                  <a:pt x="6769602" y="970479"/>
                </a:cubicBezTo>
                <a:cubicBezTo>
                  <a:pt x="6732826" y="998174"/>
                  <a:pt x="6689694" y="1019287"/>
                  <a:pt x="6640205" y="1033815"/>
                </a:cubicBezTo>
                <a:cubicBezTo>
                  <a:pt x="6590716" y="1048344"/>
                  <a:pt x="6536914" y="1055609"/>
                  <a:pt x="6478799" y="1055609"/>
                </a:cubicBezTo>
                <a:cubicBezTo>
                  <a:pt x="6410695" y="1055609"/>
                  <a:pt x="6349401" y="1047890"/>
                  <a:pt x="6294919" y="1032453"/>
                </a:cubicBezTo>
                <a:cubicBezTo>
                  <a:pt x="6240435" y="1017016"/>
                  <a:pt x="6193671" y="994769"/>
                  <a:pt x="6154625" y="965712"/>
                </a:cubicBezTo>
                <a:cubicBezTo>
                  <a:pt x="6115580" y="936654"/>
                  <a:pt x="6085387" y="900559"/>
                  <a:pt x="6064048" y="857427"/>
                </a:cubicBezTo>
                <a:cubicBezTo>
                  <a:pt x="6042708" y="814294"/>
                  <a:pt x="6031131" y="765487"/>
                  <a:pt x="6029315" y="711004"/>
                </a:cubicBezTo>
                <a:lnTo>
                  <a:pt x="6263591" y="711004"/>
                </a:lnTo>
                <a:cubicBezTo>
                  <a:pt x="6269947" y="766395"/>
                  <a:pt x="6291060" y="806803"/>
                  <a:pt x="6326928" y="832228"/>
                </a:cubicBezTo>
                <a:cubicBezTo>
                  <a:pt x="6362795" y="857654"/>
                  <a:pt x="6413419" y="870366"/>
                  <a:pt x="6478799" y="870366"/>
                </a:cubicBezTo>
                <a:cubicBezTo>
                  <a:pt x="6501500" y="870366"/>
                  <a:pt x="6523294" y="868096"/>
                  <a:pt x="6544179" y="863556"/>
                </a:cubicBezTo>
                <a:cubicBezTo>
                  <a:pt x="6565064" y="859016"/>
                  <a:pt x="6583679" y="851978"/>
                  <a:pt x="6600024" y="842444"/>
                </a:cubicBezTo>
                <a:cubicBezTo>
                  <a:pt x="6616369" y="832909"/>
                  <a:pt x="6629309" y="820651"/>
                  <a:pt x="6638843" y="805668"/>
                </a:cubicBezTo>
                <a:cubicBezTo>
                  <a:pt x="6648378" y="790685"/>
                  <a:pt x="6653145" y="772751"/>
                  <a:pt x="6653145" y="751866"/>
                </a:cubicBezTo>
                <a:cubicBezTo>
                  <a:pt x="6653145" y="730073"/>
                  <a:pt x="6647923" y="711912"/>
                  <a:pt x="6637481" y="697383"/>
                </a:cubicBezTo>
                <a:cubicBezTo>
                  <a:pt x="6627038" y="682854"/>
                  <a:pt x="6611828" y="670595"/>
                  <a:pt x="6591852" y="660607"/>
                </a:cubicBezTo>
                <a:cubicBezTo>
                  <a:pt x="6571875" y="650618"/>
                  <a:pt x="6547357" y="641765"/>
                  <a:pt x="6518300" y="634046"/>
                </a:cubicBezTo>
                <a:cubicBezTo>
                  <a:pt x="6489242" y="626328"/>
                  <a:pt x="6456552" y="618382"/>
                  <a:pt x="6420230" y="610210"/>
                </a:cubicBezTo>
                <a:cubicBezTo>
                  <a:pt x="6371195" y="599313"/>
                  <a:pt x="6324885" y="587055"/>
                  <a:pt x="6281299" y="573434"/>
                </a:cubicBezTo>
                <a:cubicBezTo>
                  <a:pt x="6237712" y="559813"/>
                  <a:pt x="6199574" y="541879"/>
                  <a:pt x="6166884" y="519632"/>
                </a:cubicBezTo>
                <a:cubicBezTo>
                  <a:pt x="6134194" y="497385"/>
                  <a:pt x="6108542" y="469235"/>
                  <a:pt x="6089927" y="435183"/>
                </a:cubicBezTo>
                <a:cubicBezTo>
                  <a:pt x="6071311" y="401131"/>
                  <a:pt x="6062004" y="357772"/>
                  <a:pt x="6062004" y="305105"/>
                </a:cubicBezTo>
                <a:cubicBezTo>
                  <a:pt x="6062004" y="252438"/>
                  <a:pt x="6071993" y="207036"/>
                  <a:pt x="6091970" y="168898"/>
                </a:cubicBezTo>
                <a:cubicBezTo>
                  <a:pt x="6111947" y="130760"/>
                  <a:pt x="6139643" y="99205"/>
                  <a:pt x="6175057" y="74234"/>
                </a:cubicBezTo>
                <a:cubicBezTo>
                  <a:pt x="6210471" y="49262"/>
                  <a:pt x="6252240" y="30647"/>
                  <a:pt x="6300368" y="18388"/>
                </a:cubicBezTo>
                <a:cubicBezTo>
                  <a:pt x="6348494" y="6130"/>
                  <a:pt x="6400707" y="0"/>
                  <a:pt x="6457006" y="0"/>
                </a:cubicBezTo>
                <a:cubicBezTo>
                  <a:pt x="6512397" y="0"/>
                  <a:pt x="6563702" y="6357"/>
                  <a:pt x="6610921" y="19070"/>
                </a:cubicBezTo>
                <a:cubicBezTo>
                  <a:pt x="6658139" y="31782"/>
                  <a:pt x="6699002" y="50851"/>
                  <a:pt x="6733508" y="76277"/>
                </a:cubicBezTo>
                <a:cubicBezTo>
                  <a:pt x="6768013" y="101702"/>
                  <a:pt x="6795708" y="133257"/>
                  <a:pt x="6816594" y="170941"/>
                </a:cubicBezTo>
                <a:cubicBezTo>
                  <a:pt x="6837479" y="208625"/>
                  <a:pt x="6849738" y="252438"/>
                  <a:pt x="6853370" y="302381"/>
                </a:cubicBezTo>
                <a:lnTo>
                  <a:pt x="6625904" y="302381"/>
                </a:lnTo>
                <a:cubicBezTo>
                  <a:pt x="6619547" y="262427"/>
                  <a:pt x="6601386" y="231553"/>
                  <a:pt x="6571420" y="209760"/>
                </a:cubicBezTo>
                <a:cubicBezTo>
                  <a:pt x="6541455" y="187967"/>
                  <a:pt x="6501047" y="177070"/>
                  <a:pt x="6450196" y="177070"/>
                </a:cubicBezTo>
                <a:cubicBezTo>
                  <a:pt x="6402069" y="177070"/>
                  <a:pt x="6363477" y="186605"/>
                  <a:pt x="6334420" y="205674"/>
                </a:cubicBezTo>
                <a:cubicBezTo>
                  <a:pt x="6305362" y="224743"/>
                  <a:pt x="6290832" y="250168"/>
                  <a:pt x="6290833" y="281950"/>
                </a:cubicBezTo>
                <a:cubicBezTo>
                  <a:pt x="6290832" y="301927"/>
                  <a:pt x="6296281" y="318272"/>
                  <a:pt x="6307178" y="330985"/>
                </a:cubicBezTo>
                <a:cubicBezTo>
                  <a:pt x="6318074" y="343697"/>
                  <a:pt x="6333965" y="354821"/>
                  <a:pt x="6354850" y="364355"/>
                </a:cubicBezTo>
                <a:cubicBezTo>
                  <a:pt x="6375736" y="373890"/>
                  <a:pt x="6401388" y="382289"/>
                  <a:pt x="6431808" y="389554"/>
                </a:cubicBezTo>
                <a:cubicBezTo>
                  <a:pt x="6462228" y="396818"/>
                  <a:pt x="6497414" y="404991"/>
                  <a:pt x="6537368" y="414071"/>
                </a:cubicBezTo>
                <a:cubicBezTo>
                  <a:pt x="6582771" y="424060"/>
                  <a:pt x="6626584" y="436091"/>
                  <a:pt x="6668809" y="450166"/>
                </a:cubicBezTo>
                <a:cubicBezTo>
                  <a:pt x="6711033" y="464241"/>
                  <a:pt x="6748262" y="483083"/>
                  <a:pt x="6780499" y="506692"/>
                </a:cubicBezTo>
                <a:cubicBezTo>
                  <a:pt x="6812735" y="530302"/>
                  <a:pt x="6838614" y="559813"/>
                  <a:pt x="6858137" y="595227"/>
                </a:cubicBezTo>
                <a:close/>
              </a:path>
            </a:pathLst>
          </a:custGeom>
          <a:solidFill>
            <a:srgbClr val="F2F2F2"/>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endParaRPr lang="en-US" sz="10700" dirty="0">
              <a:solidFill>
                <a:srgbClr val="F7F6F6"/>
              </a:solidFill>
            </a:endParaRPr>
          </a:p>
        </p:txBody>
      </p:sp>
      <p:sp>
        <p:nvSpPr>
          <p:cNvPr id="3" name="Rounded Rectangle 55">
            <a:extLst>
              <a:ext uri="{FF2B5EF4-FFF2-40B4-BE49-F238E27FC236}">
                <a16:creationId xmlns:a16="http://schemas.microsoft.com/office/drawing/2014/main" id="{42ECB68B-B7A7-4907-05ED-0D3D204A5B24}"/>
              </a:ext>
            </a:extLst>
          </p:cNvPr>
          <p:cNvSpPr/>
          <p:nvPr/>
        </p:nvSpPr>
        <p:spPr>
          <a:xfrm>
            <a:off x="1016508" y="1470430"/>
            <a:ext cx="10158984" cy="5007429"/>
          </a:xfrm>
          <a:prstGeom prst="roundRect">
            <a:avLst>
              <a:gd name="adj" fmla="val 8405"/>
            </a:avLst>
          </a:prstGeom>
          <a:solidFill>
            <a:schemeClr val="bg1"/>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A173005B-9AF4-22F3-AAAA-51716B283C5B}"/>
              </a:ext>
            </a:extLst>
          </p:cNvPr>
          <p:cNvSpPr txBox="1">
            <a:spLocks/>
          </p:cNvSpPr>
          <p:nvPr/>
        </p:nvSpPr>
        <p:spPr>
          <a:xfrm>
            <a:off x="8763990" y="852035"/>
            <a:ext cx="2411502" cy="52546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dirty="0">
                <a:latin typeface="Consolas" panose="020B0609020204030204" pitchFamily="49" charset="0"/>
                <a:cs typeface="Consolas" panose="020B0609020204030204" pitchFamily="49" charset="0"/>
              </a:rPr>
              <a:t>WEBSITE DESIGN</a:t>
            </a:r>
          </a:p>
          <a:p>
            <a:pPr algn="r"/>
            <a:r>
              <a:rPr lang="en-NZ" sz="1200" b="0" dirty="0">
                <a:latin typeface="Consolas" panose="020B0609020204030204" pitchFamily="49" charset="0"/>
                <a:cs typeface="Consolas" panose="020B0609020204030204" pitchFamily="49" charset="0"/>
              </a:rPr>
              <a:t>GENERAL : </a:t>
            </a:r>
            <a:r>
              <a:rPr lang="en-NZ" sz="1200" dirty="0">
                <a:latin typeface="Consolas" panose="020B0609020204030204" pitchFamily="49" charset="0"/>
                <a:cs typeface="Consolas" panose="020B0609020204030204" pitchFamily="49" charset="0"/>
              </a:rPr>
              <a:t>CONCEPT</a:t>
            </a:r>
          </a:p>
        </p:txBody>
      </p:sp>
      <p:sp>
        <p:nvSpPr>
          <p:cNvPr id="7" name="Title 1">
            <a:extLst>
              <a:ext uri="{FF2B5EF4-FFF2-40B4-BE49-F238E27FC236}">
                <a16:creationId xmlns:a16="http://schemas.microsoft.com/office/drawing/2014/main" id="{CDB5AE14-C123-572B-EE99-3BA50DAE9A33}"/>
              </a:ext>
            </a:extLst>
          </p:cNvPr>
          <p:cNvSpPr>
            <a:spLocks noGrp="1"/>
          </p:cNvSpPr>
          <p:nvPr>
            <p:ph type="title"/>
          </p:nvPr>
        </p:nvSpPr>
        <p:spPr>
          <a:xfrm>
            <a:off x="1016508" y="548640"/>
            <a:ext cx="10158984" cy="1132258"/>
          </a:xfrm>
        </p:spPr>
        <p:txBody>
          <a:bodyPr anchor="ctr">
            <a:normAutofit/>
          </a:bodyPr>
          <a:lstStyle/>
          <a:p>
            <a:r>
              <a:rPr lang="en-NZ" sz="3000" dirty="0"/>
              <a:t>COLOUR PALETTE</a:t>
            </a:r>
          </a:p>
        </p:txBody>
      </p:sp>
      <p:sp>
        <p:nvSpPr>
          <p:cNvPr id="23" name="Rounded Rectangle 22">
            <a:extLst>
              <a:ext uri="{FF2B5EF4-FFF2-40B4-BE49-F238E27FC236}">
                <a16:creationId xmlns:a16="http://schemas.microsoft.com/office/drawing/2014/main" id="{8BC1D3FD-9EA8-EA2C-0E46-1490DD193934}"/>
              </a:ext>
            </a:extLst>
          </p:cNvPr>
          <p:cNvSpPr/>
          <p:nvPr/>
        </p:nvSpPr>
        <p:spPr>
          <a:xfrm>
            <a:off x="6440481" y="4052857"/>
            <a:ext cx="4636538" cy="2336751"/>
          </a:xfrm>
          <a:prstGeom prst="roundRect">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ounded Rectangle 23">
            <a:extLst>
              <a:ext uri="{FF2B5EF4-FFF2-40B4-BE49-F238E27FC236}">
                <a16:creationId xmlns:a16="http://schemas.microsoft.com/office/drawing/2014/main" id="{37D29171-117A-98E2-63B2-BB789CB9DC0A}"/>
              </a:ext>
            </a:extLst>
          </p:cNvPr>
          <p:cNvSpPr/>
          <p:nvPr/>
        </p:nvSpPr>
        <p:spPr>
          <a:xfrm>
            <a:off x="6440480" y="1550179"/>
            <a:ext cx="4636538" cy="2336751"/>
          </a:xfrm>
          <a:prstGeom prst="round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ounded Rectangle 24">
            <a:extLst>
              <a:ext uri="{FF2B5EF4-FFF2-40B4-BE49-F238E27FC236}">
                <a16:creationId xmlns:a16="http://schemas.microsoft.com/office/drawing/2014/main" id="{FB55893E-18E8-0A11-CE0C-F886AF3C1AA7}"/>
              </a:ext>
            </a:extLst>
          </p:cNvPr>
          <p:cNvSpPr/>
          <p:nvPr/>
        </p:nvSpPr>
        <p:spPr>
          <a:xfrm>
            <a:off x="1155087" y="1552881"/>
            <a:ext cx="4636538" cy="2336751"/>
          </a:xfrm>
          <a:prstGeom prst="round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ounded Rectangle 26">
            <a:extLst>
              <a:ext uri="{FF2B5EF4-FFF2-40B4-BE49-F238E27FC236}">
                <a16:creationId xmlns:a16="http://schemas.microsoft.com/office/drawing/2014/main" id="{17FDAF72-A21E-B84B-281F-CF26EFD7B855}"/>
              </a:ext>
            </a:extLst>
          </p:cNvPr>
          <p:cNvSpPr/>
          <p:nvPr/>
        </p:nvSpPr>
        <p:spPr>
          <a:xfrm>
            <a:off x="1155087" y="4056758"/>
            <a:ext cx="4636538" cy="2336751"/>
          </a:xfrm>
          <a:prstGeom prst="roundRect">
            <a:avLst/>
          </a:prstGeom>
          <a:blipFill>
            <a:blip r:embed="rId6"/>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216773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1BD2BDE7-040A-0A3D-203F-0441C1E151B3}"/>
              </a:ext>
            </a:extLst>
          </p:cNvPr>
          <p:cNvSpPr txBox="1">
            <a:spLocks/>
          </p:cNvSpPr>
          <p:nvPr/>
        </p:nvSpPr>
        <p:spPr>
          <a:xfrm rot="5400000">
            <a:off x="-528755" y="2901196"/>
            <a:ext cx="6857999" cy="1055609"/>
          </a:xfrm>
          <a:custGeom>
            <a:avLst/>
            <a:gdLst>
              <a:gd name="connsiteX0" fmla="*/ 5958652 w 6875095"/>
              <a:gd name="connsiteY0" fmla="*/ 528485 h 1055609"/>
              <a:gd name="connsiteX1" fmla="*/ 5994066 w 6875095"/>
              <a:gd name="connsiteY1" fmla="*/ 318726 h 1055609"/>
              <a:gd name="connsiteX2" fmla="*/ 6094179 w 6875095"/>
              <a:gd name="connsiteY2" fmla="*/ 151190 h 1055609"/>
              <a:gd name="connsiteX3" fmla="*/ 6250818 w 6875095"/>
              <a:gd name="connsiteY3" fmla="*/ 40181 h 1055609"/>
              <a:gd name="connsiteX4" fmla="*/ 6455810 w 6875095"/>
              <a:gd name="connsiteY4" fmla="*/ 0 h 1055609"/>
              <a:gd name="connsiteX5" fmla="*/ 6611086 w 6875095"/>
              <a:gd name="connsiteY5" fmla="*/ 19750 h 1055609"/>
              <a:gd name="connsiteX6" fmla="*/ 6733673 w 6875095"/>
              <a:gd name="connsiteY6" fmla="*/ 79001 h 1055609"/>
              <a:gd name="connsiteX7" fmla="*/ 6841958 w 6875095"/>
              <a:gd name="connsiteY7" fmla="*/ 201587 h 1055609"/>
              <a:gd name="connsiteX8" fmla="*/ 6873457 w 6875095"/>
              <a:gd name="connsiteY8" fmla="*/ 277183 h 1055609"/>
              <a:gd name="connsiteX9" fmla="*/ 6875095 w 6875095"/>
              <a:gd name="connsiteY9" fmla="*/ 285190 h 1055609"/>
              <a:gd name="connsiteX10" fmla="*/ 6875095 w 6875095"/>
              <a:gd name="connsiteY10" fmla="*/ 359588 h 1055609"/>
              <a:gd name="connsiteX11" fmla="*/ 6658759 w 6875095"/>
              <a:gd name="connsiteY11" fmla="*/ 359588 h 1055609"/>
              <a:gd name="connsiteX12" fmla="*/ 6594060 w 6875095"/>
              <a:gd name="connsiteY12" fmla="*/ 240406 h 1055609"/>
              <a:gd name="connsiteX13" fmla="*/ 6454448 w 6875095"/>
              <a:gd name="connsiteY13" fmla="*/ 193415 h 1055609"/>
              <a:gd name="connsiteX14" fmla="*/ 6340714 w 6875095"/>
              <a:gd name="connsiteY14" fmla="*/ 218613 h 1055609"/>
              <a:gd name="connsiteX15" fmla="*/ 6260352 w 6875095"/>
              <a:gd name="connsiteY15" fmla="*/ 288760 h 1055609"/>
              <a:gd name="connsiteX16" fmla="*/ 6211998 w 6875095"/>
              <a:gd name="connsiteY16" fmla="*/ 395002 h 1055609"/>
              <a:gd name="connsiteX17" fmla="*/ 6195654 w 6875095"/>
              <a:gd name="connsiteY17" fmla="*/ 528485 h 1055609"/>
              <a:gd name="connsiteX18" fmla="*/ 6214041 w 6875095"/>
              <a:gd name="connsiteY18" fmla="*/ 661969 h 1055609"/>
              <a:gd name="connsiteX19" fmla="*/ 6265800 w 6875095"/>
              <a:gd name="connsiteY19" fmla="*/ 767530 h 1055609"/>
              <a:gd name="connsiteX20" fmla="*/ 6347525 w 6875095"/>
              <a:gd name="connsiteY20" fmla="*/ 836995 h 1055609"/>
              <a:gd name="connsiteX21" fmla="*/ 6455810 w 6875095"/>
              <a:gd name="connsiteY21" fmla="*/ 862194 h 1055609"/>
              <a:gd name="connsiteX22" fmla="*/ 6604276 w 6875095"/>
              <a:gd name="connsiteY22" fmla="*/ 809073 h 1055609"/>
              <a:gd name="connsiteX23" fmla="*/ 6666931 w 6875095"/>
              <a:gd name="connsiteY23" fmla="*/ 676951 h 1055609"/>
              <a:gd name="connsiteX24" fmla="*/ 6875095 w 6875095"/>
              <a:gd name="connsiteY24" fmla="*/ 676951 h 1055609"/>
              <a:gd name="connsiteX25" fmla="*/ 6875095 w 6875095"/>
              <a:gd name="connsiteY25" fmla="*/ 784630 h 1055609"/>
              <a:gd name="connsiteX26" fmla="*/ 6861708 w 6875095"/>
              <a:gd name="connsiteY26" fmla="*/ 820650 h 1055609"/>
              <a:gd name="connsiteX27" fmla="*/ 6777259 w 6875095"/>
              <a:gd name="connsiteY27" fmla="*/ 939832 h 1055609"/>
              <a:gd name="connsiteX28" fmla="*/ 6641052 w 6875095"/>
              <a:gd name="connsiteY28" fmla="*/ 1025643 h 1055609"/>
              <a:gd name="connsiteX29" fmla="*/ 6455810 w 6875095"/>
              <a:gd name="connsiteY29" fmla="*/ 1054246 h 1055609"/>
              <a:gd name="connsiteX30" fmla="*/ 6253541 w 6875095"/>
              <a:gd name="connsiteY30" fmla="*/ 1014746 h 1055609"/>
              <a:gd name="connsiteX31" fmla="*/ 6096222 w 6875095"/>
              <a:gd name="connsiteY31" fmla="*/ 905099 h 1055609"/>
              <a:gd name="connsiteX32" fmla="*/ 5994747 w 6875095"/>
              <a:gd name="connsiteY32" fmla="*/ 738245 h 1055609"/>
              <a:gd name="connsiteX33" fmla="*/ 5958652 w 6875095"/>
              <a:gd name="connsiteY33" fmla="*/ 528485 h 1055609"/>
              <a:gd name="connsiteX34" fmla="*/ 5109804 w 6875095"/>
              <a:gd name="connsiteY34" fmla="*/ 528485 h 1055609"/>
              <a:gd name="connsiteX35" fmla="*/ 5126830 w 6875095"/>
              <a:gd name="connsiteY35" fmla="*/ 661969 h 1055609"/>
              <a:gd name="connsiteX36" fmla="*/ 5177226 w 6875095"/>
              <a:gd name="connsiteY36" fmla="*/ 768211 h 1055609"/>
              <a:gd name="connsiteX37" fmla="*/ 5260313 w 6875095"/>
              <a:gd name="connsiteY37" fmla="*/ 839039 h 1055609"/>
              <a:gd name="connsiteX38" fmla="*/ 5375408 w 6875095"/>
              <a:gd name="connsiteY38" fmla="*/ 864918 h 1055609"/>
              <a:gd name="connsiteX39" fmla="*/ 5489823 w 6875095"/>
              <a:gd name="connsiteY39" fmla="*/ 839039 h 1055609"/>
              <a:gd name="connsiteX40" fmla="*/ 5571547 w 6875095"/>
              <a:gd name="connsiteY40" fmla="*/ 768211 h 1055609"/>
              <a:gd name="connsiteX41" fmla="*/ 5620582 w 6875095"/>
              <a:gd name="connsiteY41" fmla="*/ 661969 h 1055609"/>
              <a:gd name="connsiteX42" fmla="*/ 5636927 w 6875095"/>
              <a:gd name="connsiteY42" fmla="*/ 528485 h 1055609"/>
              <a:gd name="connsiteX43" fmla="*/ 5620582 w 6875095"/>
              <a:gd name="connsiteY43" fmla="*/ 394321 h 1055609"/>
              <a:gd name="connsiteX44" fmla="*/ 5571547 w 6875095"/>
              <a:gd name="connsiteY44" fmla="*/ 286036 h 1055609"/>
              <a:gd name="connsiteX45" fmla="*/ 5489823 w 6875095"/>
              <a:gd name="connsiteY45" fmla="*/ 213846 h 1055609"/>
              <a:gd name="connsiteX46" fmla="*/ 5375408 w 6875095"/>
              <a:gd name="connsiteY46" fmla="*/ 187967 h 1055609"/>
              <a:gd name="connsiteX47" fmla="*/ 5260313 w 6875095"/>
              <a:gd name="connsiteY47" fmla="*/ 213846 h 1055609"/>
              <a:gd name="connsiteX48" fmla="*/ 5177226 w 6875095"/>
              <a:gd name="connsiteY48" fmla="*/ 286036 h 1055609"/>
              <a:gd name="connsiteX49" fmla="*/ 5126830 w 6875095"/>
              <a:gd name="connsiteY49" fmla="*/ 394321 h 1055609"/>
              <a:gd name="connsiteX50" fmla="*/ 5109804 w 6875095"/>
              <a:gd name="connsiteY50" fmla="*/ 528485 h 1055609"/>
              <a:gd name="connsiteX51" fmla="*/ 4872802 w 6875095"/>
              <a:gd name="connsiteY51" fmla="*/ 528485 h 1055609"/>
              <a:gd name="connsiteX52" fmla="*/ 4907536 w 6875095"/>
              <a:gd name="connsiteY52" fmla="*/ 317364 h 1055609"/>
              <a:gd name="connsiteX53" fmla="*/ 5007648 w 6875095"/>
              <a:gd name="connsiteY53" fmla="*/ 150510 h 1055609"/>
              <a:gd name="connsiteX54" fmla="*/ 5165649 w 6875095"/>
              <a:gd name="connsiteY54" fmla="*/ 40181 h 1055609"/>
              <a:gd name="connsiteX55" fmla="*/ 5374046 w 6875095"/>
              <a:gd name="connsiteY55" fmla="*/ 0 h 1055609"/>
              <a:gd name="connsiteX56" fmla="*/ 5581082 w 6875095"/>
              <a:gd name="connsiteY56" fmla="*/ 40181 h 1055609"/>
              <a:gd name="connsiteX57" fmla="*/ 5739082 w 6875095"/>
              <a:gd name="connsiteY57" fmla="*/ 150510 h 1055609"/>
              <a:gd name="connsiteX58" fmla="*/ 5839194 w 6875095"/>
              <a:gd name="connsiteY58" fmla="*/ 317364 h 1055609"/>
              <a:gd name="connsiteX59" fmla="*/ 5873928 w 6875095"/>
              <a:gd name="connsiteY59" fmla="*/ 528485 h 1055609"/>
              <a:gd name="connsiteX60" fmla="*/ 5839194 w 6875095"/>
              <a:gd name="connsiteY60" fmla="*/ 738245 h 1055609"/>
              <a:gd name="connsiteX61" fmla="*/ 5739082 w 6875095"/>
              <a:gd name="connsiteY61" fmla="*/ 905780 h 1055609"/>
              <a:gd name="connsiteX62" fmla="*/ 5581082 w 6875095"/>
              <a:gd name="connsiteY62" fmla="*/ 1016108 h 1055609"/>
              <a:gd name="connsiteX63" fmla="*/ 5374046 w 6875095"/>
              <a:gd name="connsiteY63" fmla="*/ 1055609 h 1055609"/>
              <a:gd name="connsiteX64" fmla="*/ 5165649 w 6875095"/>
              <a:gd name="connsiteY64" fmla="*/ 1016108 h 1055609"/>
              <a:gd name="connsiteX65" fmla="*/ 5007648 w 6875095"/>
              <a:gd name="connsiteY65" fmla="*/ 905780 h 1055609"/>
              <a:gd name="connsiteX66" fmla="*/ 4907536 w 6875095"/>
              <a:gd name="connsiteY66" fmla="*/ 738245 h 1055609"/>
              <a:gd name="connsiteX67" fmla="*/ 4872802 w 6875095"/>
              <a:gd name="connsiteY67" fmla="*/ 528485 h 1055609"/>
              <a:gd name="connsiteX68" fmla="*/ 4023954 w 6875095"/>
              <a:gd name="connsiteY68" fmla="*/ 528485 h 1055609"/>
              <a:gd name="connsiteX69" fmla="*/ 4040980 w 6875095"/>
              <a:gd name="connsiteY69" fmla="*/ 661969 h 1055609"/>
              <a:gd name="connsiteX70" fmla="*/ 4091376 w 6875095"/>
              <a:gd name="connsiteY70" fmla="*/ 768211 h 1055609"/>
              <a:gd name="connsiteX71" fmla="*/ 4174463 w 6875095"/>
              <a:gd name="connsiteY71" fmla="*/ 839039 h 1055609"/>
              <a:gd name="connsiteX72" fmla="*/ 4289559 w 6875095"/>
              <a:gd name="connsiteY72" fmla="*/ 864918 h 1055609"/>
              <a:gd name="connsiteX73" fmla="*/ 4403973 w 6875095"/>
              <a:gd name="connsiteY73" fmla="*/ 839039 h 1055609"/>
              <a:gd name="connsiteX74" fmla="*/ 4485697 w 6875095"/>
              <a:gd name="connsiteY74" fmla="*/ 768211 h 1055609"/>
              <a:gd name="connsiteX75" fmla="*/ 4534732 w 6875095"/>
              <a:gd name="connsiteY75" fmla="*/ 661969 h 1055609"/>
              <a:gd name="connsiteX76" fmla="*/ 4551077 w 6875095"/>
              <a:gd name="connsiteY76" fmla="*/ 528485 h 1055609"/>
              <a:gd name="connsiteX77" fmla="*/ 4534732 w 6875095"/>
              <a:gd name="connsiteY77" fmla="*/ 394321 h 1055609"/>
              <a:gd name="connsiteX78" fmla="*/ 4485697 w 6875095"/>
              <a:gd name="connsiteY78" fmla="*/ 286036 h 1055609"/>
              <a:gd name="connsiteX79" fmla="*/ 4403973 w 6875095"/>
              <a:gd name="connsiteY79" fmla="*/ 213846 h 1055609"/>
              <a:gd name="connsiteX80" fmla="*/ 4289559 w 6875095"/>
              <a:gd name="connsiteY80" fmla="*/ 187967 h 1055609"/>
              <a:gd name="connsiteX81" fmla="*/ 4174463 w 6875095"/>
              <a:gd name="connsiteY81" fmla="*/ 213846 h 1055609"/>
              <a:gd name="connsiteX82" fmla="*/ 4091376 w 6875095"/>
              <a:gd name="connsiteY82" fmla="*/ 286036 h 1055609"/>
              <a:gd name="connsiteX83" fmla="*/ 4040980 w 6875095"/>
              <a:gd name="connsiteY83" fmla="*/ 394321 h 1055609"/>
              <a:gd name="connsiteX84" fmla="*/ 4023954 w 6875095"/>
              <a:gd name="connsiteY84" fmla="*/ 528485 h 1055609"/>
              <a:gd name="connsiteX85" fmla="*/ 3786953 w 6875095"/>
              <a:gd name="connsiteY85" fmla="*/ 528485 h 1055609"/>
              <a:gd name="connsiteX86" fmla="*/ 3821686 w 6875095"/>
              <a:gd name="connsiteY86" fmla="*/ 317364 h 1055609"/>
              <a:gd name="connsiteX87" fmla="*/ 3921798 w 6875095"/>
              <a:gd name="connsiteY87" fmla="*/ 150510 h 1055609"/>
              <a:gd name="connsiteX88" fmla="*/ 4079799 w 6875095"/>
              <a:gd name="connsiteY88" fmla="*/ 40181 h 1055609"/>
              <a:gd name="connsiteX89" fmla="*/ 4288196 w 6875095"/>
              <a:gd name="connsiteY89" fmla="*/ 0 h 1055609"/>
              <a:gd name="connsiteX90" fmla="*/ 4495232 w 6875095"/>
              <a:gd name="connsiteY90" fmla="*/ 40181 h 1055609"/>
              <a:gd name="connsiteX91" fmla="*/ 4653233 w 6875095"/>
              <a:gd name="connsiteY91" fmla="*/ 150510 h 1055609"/>
              <a:gd name="connsiteX92" fmla="*/ 4753345 w 6875095"/>
              <a:gd name="connsiteY92" fmla="*/ 317364 h 1055609"/>
              <a:gd name="connsiteX93" fmla="*/ 4788078 w 6875095"/>
              <a:gd name="connsiteY93" fmla="*/ 528485 h 1055609"/>
              <a:gd name="connsiteX94" fmla="*/ 4753345 w 6875095"/>
              <a:gd name="connsiteY94" fmla="*/ 738245 h 1055609"/>
              <a:gd name="connsiteX95" fmla="*/ 4653233 w 6875095"/>
              <a:gd name="connsiteY95" fmla="*/ 905780 h 1055609"/>
              <a:gd name="connsiteX96" fmla="*/ 4495232 w 6875095"/>
              <a:gd name="connsiteY96" fmla="*/ 1016108 h 1055609"/>
              <a:gd name="connsiteX97" fmla="*/ 4288196 w 6875095"/>
              <a:gd name="connsiteY97" fmla="*/ 1055609 h 1055609"/>
              <a:gd name="connsiteX98" fmla="*/ 4079799 w 6875095"/>
              <a:gd name="connsiteY98" fmla="*/ 1016108 h 1055609"/>
              <a:gd name="connsiteX99" fmla="*/ 3921798 w 6875095"/>
              <a:gd name="connsiteY99" fmla="*/ 905780 h 1055609"/>
              <a:gd name="connsiteX100" fmla="*/ 3821686 w 6875095"/>
              <a:gd name="connsiteY100" fmla="*/ 738245 h 1055609"/>
              <a:gd name="connsiteX101" fmla="*/ 3786953 w 6875095"/>
              <a:gd name="connsiteY101" fmla="*/ 528485 h 1055609"/>
              <a:gd name="connsiteX102" fmla="*/ 3038602 w 6875095"/>
              <a:gd name="connsiteY102" fmla="*/ 1031091 h 1055609"/>
              <a:gd name="connsiteX103" fmla="*/ 3038602 w 6875095"/>
              <a:gd name="connsiteY103" fmla="*/ 17707 h 1055609"/>
              <a:gd name="connsiteX104" fmla="*/ 3270155 w 6875095"/>
              <a:gd name="connsiteY104" fmla="*/ 17707 h 1055609"/>
              <a:gd name="connsiteX105" fmla="*/ 3270155 w 6875095"/>
              <a:gd name="connsiteY105" fmla="*/ 832228 h 1055609"/>
              <a:gd name="connsiteX106" fmla="*/ 3737346 w 6875095"/>
              <a:gd name="connsiteY106" fmla="*/ 832228 h 1055609"/>
              <a:gd name="connsiteX107" fmla="*/ 3737346 w 6875095"/>
              <a:gd name="connsiteY107" fmla="*/ 1031091 h 1055609"/>
              <a:gd name="connsiteX108" fmla="*/ 2147529 w 6875095"/>
              <a:gd name="connsiteY108" fmla="*/ 528485 h 1055609"/>
              <a:gd name="connsiteX109" fmla="*/ 2164555 w 6875095"/>
              <a:gd name="connsiteY109" fmla="*/ 661969 h 1055609"/>
              <a:gd name="connsiteX110" fmla="*/ 2214952 w 6875095"/>
              <a:gd name="connsiteY110" fmla="*/ 768211 h 1055609"/>
              <a:gd name="connsiteX111" fmla="*/ 2298038 w 6875095"/>
              <a:gd name="connsiteY111" fmla="*/ 839039 h 1055609"/>
              <a:gd name="connsiteX112" fmla="*/ 2413133 w 6875095"/>
              <a:gd name="connsiteY112" fmla="*/ 864918 h 1055609"/>
              <a:gd name="connsiteX113" fmla="*/ 2527547 w 6875095"/>
              <a:gd name="connsiteY113" fmla="*/ 839039 h 1055609"/>
              <a:gd name="connsiteX114" fmla="*/ 2609272 w 6875095"/>
              <a:gd name="connsiteY114" fmla="*/ 768211 h 1055609"/>
              <a:gd name="connsiteX115" fmla="*/ 2658307 w 6875095"/>
              <a:gd name="connsiteY115" fmla="*/ 661969 h 1055609"/>
              <a:gd name="connsiteX116" fmla="*/ 2674652 w 6875095"/>
              <a:gd name="connsiteY116" fmla="*/ 528485 h 1055609"/>
              <a:gd name="connsiteX117" fmla="*/ 2658307 w 6875095"/>
              <a:gd name="connsiteY117" fmla="*/ 394321 h 1055609"/>
              <a:gd name="connsiteX118" fmla="*/ 2609272 w 6875095"/>
              <a:gd name="connsiteY118" fmla="*/ 286036 h 1055609"/>
              <a:gd name="connsiteX119" fmla="*/ 2527547 w 6875095"/>
              <a:gd name="connsiteY119" fmla="*/ 213846 h 1055609"/>
              <a:gd name="connsiteX120" fmla="*/ 2413133 w 6875095"/>
              <a:gd name="connsiteY120" fmla="*/ 187967 h 1055609"/>
              <a:gd name="connsiteX121" fmla="*/ 2298038 w 6875095"/>
              <a:gd name="connsiteY121" fmla="*/ 213846 h 1055609"/>
              <a:gd name="connsiteX122" fmla="*/ 2214952 w 6875095"/>
              <a:gd name="connsiteY122" fmla="*/ 286036 h 1055609"/>
              <a:gd name="connsiteX123" fmla="*/ 2164555 w 6875095"/>
              <a:gd name="connsiteY123" fmla="*/ 394321 h 1055609"/>
              <a:gd name="connsiteX124" fmla="*/ 2147529 w 6875095"/>
              <a:gd name="connsiteY124" fmla="*/ 528485 h 1055609"/>
              <a:gd name="connsiteX125" fmla="*/ 1910528 w 6875095"/>
              <a:gd name="connsiteY125" fmla="*/ 528485 h 1055609"/>
              <a:gd name="connsiteX126" fmla="*/ 1945261 w 6875095"/>
              <a:gd name="connsiteY126" fmla="*/ 317364 h 1055609"/>
              <a:gd name="connsiteX127" fmla="*/ 2045373 w 6875095"/>
              <a:gd name="connsiteY127" fmla="*/ 150510 h 1055609"/>
              <a:gd name="connsiteX128" fmla="*/ 2203374 w 6875095"/>
              <a:gd name="connsiteY128" fmla="*/ 40181 h 1055609"/>
              <a:gd name="connsiteX129" fmla="*/ 2411771 w 6875095"/>
              <a:gd name="connsiteY129" fmla="*/ 0 h 1055609"/>
              <a:gd name="connsiteX130" fmla="*/ 2618807 w 6875095"/>
              <a:gd name="connsiteY130" fmla="*/ 40181 h 1055609"/>
              <a:gd name="connsiteX131" fmla="*/ 2776807 w 6875095"/>
              <a:gd name="connsiteY131" fmla="*/ 150510 h 1055609"/>
              <a:gd name="connsiteX132" fmla="*/ 2876920 w 6875095"/>
              <a:gd name="connsiteY132" fmla="*/ 317364 h 1055609"/>
              <a:gd name="connsiteX133" fmla="*/ 2911653 w 6875095"/>
              <a:gd name="connsiteY133" fmla="*/ 528485 h 1055609"/>
              <a:gd name="connsiteX134" fmla="*/ 2876920 w 6875095"/>
              <a:gd name="connsiteY134" fmla="*/ 738245 h 1055609"/>
              <a:gd name="connsiteX135" fmla="*/ 2776807 w 6875095"/>
              <a:gd name="connsiteY135" fmla="*/ 905780 h 1055609"/>
              <a:gd name="connsiteX136" fmla="*/ 2618807 w 6875095"/>
              <a:gd name="connsiteY136" fmla="*/ 1016108 h 1055609"/>
              <a:gd name="connsiteX137" fmla="*/ 2411771 w 6875095"/>
              <a:gd name="connsiteY137" fmla="*/ 1055609 h 1055609"/>
              <a:gd name="connsiteX138" fmla="*/ 2203374 w 6875095"/>
              <a:gd name="connsiteY138" fmla="*/ 1016108 h 1055609"/>
              <a:gd name="connsiteX139" fmla="*/ 2045373 w 6875095"/>
              <a:gd name="connsiteY139" fmla="*/ 905780 h 1055609"/>
              <a:gd name="connsiteX140" fmla="*/ 1945261 w 6875095"/>
              <a:gd name="connsiteY140" fmla="*/ 738245 h 1055609"/>
              <a:gd name="connsiteX141" fmla="*/ 1910528 w 6875095"/>
              <a:gd name="connsiteY141" fmla="*/ 528485 h 1055609"/>
              <a:gd name="connsiteX142" fmla="*/ 1212755 w 6875095"/>
              <a:gd name="connsiteY142" fmla="*/ 472640 h 1055609"/>
              <a:gd name="connsiteX143" fmla="*/ 1418428 w 6875095"/>
              <a:gd name="connsiteY143" fmla="*/ 472640 h 1055609"/>
              <a:gd name="connsiteX144" fmla="*/ 1536929 w 6875095"/>
              <a:gd name="connsiteY144" fmla="*/ 436545 h 1055609"/>
              <a:gd name="connsiteX145" fmla="*/ 1577791 w 6875095"/>
              <a:gd name="connsiteY145" fmla="*/ 339157 h 1055609"/>
              <a:gd name="connsiteX146" fmla="*/ 1540334 w 6875095"/>
              <a:gd name="connsiteY146" fmla="*/ 239045 h 1055609"/>
              <a:gd name="connsiteX147" fmla="*/ 1425238 w 6875095"/>
              <a:gd name="connsiteY147" fmla="*/ 201587 h 1055609"/>
              <a:gd name="connsiteX148" fmla="*/ 1212755 w 6875095"/>
              <a:gd name="connsiteY148" fmla="*/ 201587 h 1055609"/>
              <a:gd name="connsiteX149" fmla="*/ 981202 w 6875095"/>
              <a:gd name="connsiteY149" fmla="*/ 1031091 h 1055609"/>
              <a:gd name="connsiteX150" fmla="*/ 981202 w 6875095"/>
              <a:gd name="connsiteY150" fmla="*/ 17707 h 1055609"/>
              <a:gd name="connsiteX151" fmla="*/ 1463377 w 6875095"/>
              <a:gd name="connsiteY151" fmla="*/ 17707 h 1055609"/>
              <a:gd name="connsiteX152" fmla="*/ 1600265 w 6875095"/>
              <a:gd name="connsiteY152" fmla="*/ 36776 h 1055609"/>
              <a:gd name="connsiteX153" fmla="*/ 1709912 w 6875095"/>
              <a:gd name="connsiteY153" fmla="*/ 93303 h 1055609"/>
              <a:gd name="connsiteX154" fmla="*/ 1782783 w 6875095"/>
              <a:gd name="connsiteY154" fmla="*/ 184562 h 1055609"/>
              <a:gd name="connsiteX155" fmla="*/ 1809344 w 6875095"/>
              <a:gd name="connsiteY155" fmla="*/ 307829 h 1055609"/>
              <a:gd name="connsiteX156" fmla="*/ 1764395 w 6875095"/>
              <a:gd name="connsiteY156" fmla="*/ 460382 h 1055609"/>
              <a:gd name="connsiteX157" fmla="*/ 1621377 w 6875095"/>
              <a:gd name="connsiteY157" fmla="*/ 554365 h 1055609"/>
              <a:gd name="connsiteX158" fmla="*/ 1621377 w 6875095"/>
              <a:gd name="connsiteY158" fmla="*/ 558451 h 1055609"/>
              <a:gd name="connsiteX159" fmla="*/ 1733749 w 6875095"/>
              <a:gd name="connsiteY159" fmla="*/ 627236 h 1055609"/>
              <a:gd name="connsiteX160" fmla="*/ 1780740 w 6875095"/>
              <a:gd name="connsiteY160" fmla="*/ 754590 h 1055609"/>
              <a:gd name="connsiteX161" fmla="*/ 1790956 w 6875095"/>
              <a:gd name="connsiteY161" fmla="*/ 851978 h 1055609"/>
              <a:gd name="connsiteX162" fmla="*/ 1797766 w 6875095"/>
              <a:gd name="connsiteY162" fmla="*/ 933703 h 1055609"/>
              <a:gd name="connsiteX163" fmla="*/ 1806619 w 6875095"/>
              <a:gd name="connsiteY163" fmla="*/ 992272 h 1055609"/>
              <a:gd name="connsiteX164" fmla="*/ 1824327 w 6875095"/>
              <a:gd name="connsiteY164" fmla="*/ 1020195 h 1055609"/>
              <a:gd name="connsiteX165" fmla="*/ 1824327 w 6875095"/>
              <a:gd name="connsiteY165" fmla="*/ 1031091 h 1055609"/>
              <a:gd name="connsiteX166" fmla="*/ 1595498 w 6875095"/>
              <a:gd name="connsiteY166" fmla="*/ 1031091 h 1055609"/>
              <a:gd name="connsiteX167" fmla="*/ 1579834 w 6875095"/>
              <a:gd name="connsiteY167" fmla="*/ 1003850 h 1055609"/>
              <a:gd name="connsiteX168" fmla="*/ 1571662 w 6875095"/>
              <a:gd name="connsiteY168" fmla="*/ 950047 h 1055609"/>
              <a:gd name="connsiteX169" fmla="*/ 1565532 w 6875095"/>
              <a:gd name="connsiteY169" fmla="*/ 878538 h 1055609"/>
              <a:gd name="connsiteX170" fmla="*/ 1558722 w 6875095"/>
              <a:gd name="connsiteY170" fmla="*/ 796814 h 1055609"/>
              <a:gd name="connsiteX171" fmla="*/ 1509006 w 6875095"/>
              <a:gd name="connsiteY171" fmla="*/ 682400 h 1055609"/>
              <a:gd name="connsiteX172" fmla="*/ 1384376 w 6875095"/>
              <a:gd name="connsiteY172" fmla="*/ 644262 h 1055609"/>
              <a:gd name="connsiteX173" fmla="*/ 1212755 w 6875095"/>
              <a:gd name="connsiteY173" fmla="*/ 644262 h 1055609"/>
              <a:gd name="connsiteX174" fmla="*/ 1212755 w 6875095"/>
              <a:gd name="connsiteY174" fmla="*/ 1031091 h 1055609"/>
              <a:gd name="connsiteX175" fmla="*/ 0 w 6875095"/>
              <a:gd name="connsiteY175" fmla="*/ 798209 h 1055609"/>
              <a:gd name="connsiteX176" fmla="*/ 0 w 6875095"/>
              <a:gd name="connsiteY176" fmla="*/ 711004 h 1055609"/>
              <a:gd name="connsiteX177" fmla="*/ 220745 w 6875095"/>
              <a:gd name="connsiteY177" fmla="*/ 711004 h 1055609"/>
              <a:gd name="connsiteX178" fmla="*/ 284081 w 6875095"/>
              <a:gd name="connsiteY178" fmla="*/ 832228 h 1055609"/>
              <a:gd name="connsiteX179" fmla="*/ 435953 w 6875095"/>
              <a:gd name="connsiteY179" fmla="*/ 870366 h 1055609"/>
              <a:gd name="connsiteX180" fmla="*/ 501332 w 6875095"/>
              <a:gd name="connsiteY180" fmla="*/ 863556 h 1055609"/>
              <a:gd name="connsiteX181" fmla="*/ 557177 w 6875095"/>
              <a:gd name="connsiteY181" fmla="*/ 842444 h 1055609"/>
              <a:gd name="connsiteX182" fmla="*/ 595997 w 6875095"/>
              <a:gd name="connsiteY182" fmla="*/ 805668 h 1055609"/>
              <a:gd name="connsiteX183" fmla="*/ 610298 w 6875095"/>
              <a:gd name="connsiteY183" fmla="*/ 751865 h 1055609"/>
              <a:gd name="connsiteX184" fmla="*/ 594635 w 6875095"/>
              <a:gd name="connsiteY184" fmla="*/ 697382 h 1055609"/>
              <a:gd name="connsiteX185" fmla="*/ 549005 w 6875095"/>
              <a:gd name="connsiteY185" fmla="*/ 660607 h 1055609"/>
              <a:gd name="connsiteX186" fmla="*/ 475453 w 6875095"/>
              <a:gd name="connsiteY186" fmla="*/ 634046 h 1055609"/>
              <a:gd name="connsiteX187" fmla="*/ 377384 w 6875095"/>
              <a:gd name="connsiteY187" fmla="*/ 610210 h 1055609"/>
              <a:gd name="connsiteX188" fmla="*/ 238452 w 6875095"/>
              <a:gd name="connsiteY188" fmla="*/ 573434 h 1055609"/>
              <a:gd name="connsiteX189" fmla="*/ 124038 w 6875095"/>
              <a:gd name="connsiteY189" fmla="*/ 519632 h 1055609"/>
              <a:gd name="connsiteX190" fmla="*/ 47080 w 6875095"/>
              <a:gd name="connsiteY190" fmla="*/ 435183 h 1055609"/>
              <a:gd name="connsiteX191" fmla="*/ 19158 w 6875095"/>
              <a:gd name="connsiteY191" fmla="*/ 305105 h 1055609"/>
              <a:gd name="connsiteX192" fmla="*/ 49124 w 6875095"/>
              <a:gd name="connsiteY192" fmla="*/ 168897 h 1055609"/>
              <a:gd name="connsiteX193" fmla="*/ 132210 w 6875095"/>
              <a:gd name="connsiteY193" fmla="*/ 74233 h 1055609"/>
              <a:gd name="connsiteX194" fmla="*/ 257521 w 6875095"/>
              <a:gd name="connsiteY194" fmla="*/ 18388 h 1055609"/>
              <a:gd name="connsiteX195" fmla="*/ 414160 w 6875095"/>
              <a:gd name="connsiteY195" fmla="*/ 0 h 1055609"/>
              <a:gd name="connsiteX196" fmla="*/ 568074 w 6875095"/>
              <a:gd name="connsiteY196" fmla="*/ 19069 h 1055609"/>
              <a:gd name="connsiteX197" fmla="*/ 690661 w 6875095"/>
              <a:gd name="connsiteY197" fmla="*/ 76277 h 1055609"/>
              <a:gd name="connsiteX198" fmla="*/ 773747 w 6875095"/>
              <a:gd name="connsiteY198" fmla="*/ 170941 h 1055609"/>
              <a:gd name="connsiteX199" fmla="*/ 810524 w 6875095"/>
              <a:gd name="connsiteY199" fmla="*/ 302381 h 1055609"/>
              <a:gd name="connsiteX200" fmla="*/ 583057 w 6875095"/>
              <a:gd name="connsiteY200" fmla="*/ 302381 h 1055609"/>
              <a:gd name="connsiteX201" fmla="*/ 528574 w 6875095"/>
              <a:gd name="connsiteY201" fmla="*/ 209760 h 1055609"/>
              <a:gd name="connsiteX202" fmla="*/ 407349 w 6875095"/>
              <a:gd name="connsiteY202" fmla="*/ 177070 h 1055609"/>
              <a:gd name="connsiteX203" fmla="*/ 291573 w 6875095"/>
              <a:gd name="connsiteY203" fmla="*/ 205673 h 1055609"/>
              <a:gd name="connsiteX204" fmla="*/ 247987 w 6875095"/>
              <a:gd name="connsiteY204" fmla="*/ 281950 h 1055609"/>
              <a:gd name="connsiteX205" fmla="*/ 264331 w 6875095"/>
              <a:gd name="connsiteY205" fmla="*/ 330985 h 1055609"/>
              <a:gd name="connsiteX206" fmla="*/ 312004 w 6875095"/>
              <a:gd name="connsiteY206" fmla="*/ 364355 h 1055609"/>
              <a:gd name="connsiteX207" fmla="*/ 388961 w 6875095"/>
              <a:gd name="connsiteY207" fmla="*/ 389554 h 1055609"/>
              <a:gd name="connsiteX208" fmla="*/ 494522 w 6875095"/>
              <a:gd name="connsiteY208" fmla="*/ 414071 h 1055609"/>
              <a:gd name="connsiteX209" fmla="*/ 625962 w 6875095"/>
              <a:gd name="connsiteY209" fmla="*/ 450166 h 1055609"/>
              <a:gd name="connsiteX210" fmla="*/ 737653 w 6875095"/>
              <a:gd name="connsiteY210" fmla="*/ 506692 h 1055609"/>
              <a:gd name="connsiteX211" fmla="*/ 815291 w 6875095"/>
              <a:gd name="connsiteY211" fmla="*/ 595227 h 1055609"/>
              <a:gd name="connsiteX212" fmla="*/ 844575 w 6875095"/>
              <a:gd name="connsiteY212" fmla="*/ 728710 h 1055609"/>
              <a:gd name="connsiteX213" fmla="*/ 813247 w 6875095"/>
              <a:gd name="connsiteY213" fmla="*/ 868323 h 1055609"/>
              <a:gd name="connsiteX214" fmla="*/ 726756 w 6875095"/>
              <a:gd name="connsiteY214" fmla="*/ 970478 h 1055609"/>
              <a:gd name="connsiteX215" fmla="*/ 597359 w 6875095"/>
              <a:gd name="connsiteY215" fmla="*/ 1033815 h 1055609"/>
              <a:gd name="connsiteX216" fmla="*/ 435953 w 6875095"/>
              <a:gd name="connsiteY216" fmla="*/ 1055609 h 1055609"/>
              <a:gd name="connsiteX217" fmla="*/ 252073 w 6875095"/>
              <a:gd name="connsiteY217" fmla="*/ 1032453 h 1055609"/>
              <a:gd name="connsiteX218" fmla="*/ 111779 w 6875095"/>
              <a:gd name="connsiteY218" fmla="*/ 965712 h 1055609"/>
              <a:gd name="connsiteX219" fmla="*/ 21201 w 6875095"/>
              <a:gd name="connsiteY219" fmla="*/ 857427 h 1055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Lst>
            <a:rect l="l" t="t" r="r" b="b"/>
            <a:pathLst>
              <a:path w="6875095" h="1055609">
                <a:moveTo>
                  <a:pt x="5958652" y="528485"/>
                </a:moveTo>
                <a:cubicBezTo>
                  <a:pt x="5958652" y="453117"/>
                  <a:pt x="5970457" y="383197"/>
                  <a:pt x="5994066" y="318726"/>
                </a:cubicBezTo>
                <a:cubicBezTo>
                  <a:pt x="6017675" y="254254"/>
                  <a:pt x="6051046" y="198409"/>
                  <a:pt x="6094179" y="151190"/>
                </a:cubicBezTo>
                <a:cubicBezTo>
                  <a:pt x="6137311" y="103972"/>
                  <a:pt x="6189524" y="66969"/>
                  <a:pt x="6250818" y="40181"/>
                </a:cubicBezTo>
                <a:cubicBezTo>
                  <a:pt x="6312111" y="13394"/>
                  <a:pt x="6380441" y="0"/>
                  <a:pt x="6455810" y="0"/>
                </a:cubicBezTo>
                <a:cubicBezTo>
                  <a:pt x="6512108" y="0"/>
                  <a:pt x="6563867" y="6584"/>
                  <a:pt x="6611086" y="19750"/>
                </a:cubicBezTo>
                <a:cubicBezTo>
                  <a:pt x="6658304" y="32917"/>
                  <a:pt x="6699167" y="52667"/>
                  <a:pt x="6733673" y="79001"/>
                </a:cubicBezTo>
                <a:cubicBezTo>
                  <a:pt x="6779984" y="112598"/>
                  <a:pt x="6816078" y="153461"/>
                  <a:pt x="6841958" y="201587"/>
                </a:cubicBezTo>
                <a:cubicBezTo>
                  <a:pt x="6854898" y="225651"/>
                  <a:pt x="6865398" y="250849"/>
                  <a:pt x="6873457" y="277183"/>
                </a:cubicBezTo>
                <a:lnTo>
                  <a:pt x="6875095" y="285190"/>
                </a:lnTo>
                <a:lnTo>
                  <a:pt x="6875095" y="359588"/>
                </a:lnTo>
                <a:lnTo>
                  <a:pt x="6658759" y="359588"/>
                </a:lnTo>
                <a:cubicBezTo>
                  <a:pt x="6651494" y="311462"/>
                  <a:pt x="6629928" y="271734"/>
                  <a:pt x="6594060" y="240406"/>
                </a:cubicBezTo>
                <a:cubicBezTo>
                  <a:pt x="6558192" y="209079"/>
                  <a:pt x="6511654" y="193415"/>
                  <a:pt x="6454448" y="193415"/>
                </a:cubicBezTo>
                <a:cubicBezTo>
                  <a:pt x="6410861" y="193415"/>
                  <a:pt x="6372950" y="201814"/>
                  <a:pt x="6340714" y="218613"/>
                </a:cubicBezTo>
                <a:cubicBezTo>
                  <a:pt x="6308479" y="235412"/>
                  <a:pt x="6281691" y="258795"/>
                  <a:pt x="6260352" y="288760"/>
                </a:cubicBezTo>
                <a:cubicBezTo>
                  <a:pt x="6239013" y="318726"/>
                  <a:pt x="6222895" y="354140"/>
                  <a:pt x="6211998" y="395002"/>
                </a:cubicBezTo>
                <a:cubicBezTo>
                  <a:pt x="6201101" y="435864"/>
                  <a:pt x="6195654" y="480359"/>
                  <a:pt x="6195654" y="528485"/>
                </a:cubicBezTo>
                <a:cubicBezTo>
                  <a:pt x="6195654" y="576612"/>
                  <a:pt x="6201783" y="621107"/>
                  <a:pt x="6214041" y="661969"/>
                </a:cubicBezTo>
                <a:cubicBezTo>
                  <a:pt x="6226300" y="702831"/>
                  <a:pt x="6243553" y="738018"/>
                  <a:pt x="6265800" y="767530"/>
                </a:cubicBezTo>
                <a:cubicBezTo>
                  <a:pt x="6288047" y="797041"/>
                  <a:pt x="6315289" y="820197"/>
                  <a:pt x="6347525" y="836995"/>
                </a:cubicBezTo>
                <a:cubicBezTo>
                  <a:pt x="6379760" y="853794"/>
                  <a:pt x="6415855" y="862194"/>
                  <a:pt x="6455810" y="862194"/>
                </a:cubicBezTo>
                <a:cubicBezTo>
                  <a:pt x="6518465" y="862194"/>
                  <a:pt x="6567954" y="844487"/>
                  <a:pt x="6604276" y="809073"/>
                </a:cubicBezTo>
                <a:cubicBezTo>
                  <a:pt x="6640598" y="773659"/>
                  <a:pt x="6661482" y="729618"/>
                  <a:pt x="6666931" y="676951"/>
                </a:cubicBezTo>
                <a:lnTo>
                  <a:pt x="6875095" y="676951"/>
                </a:lnTo>
                <a:lnTo>
                  <a:pt x="6875095" y="784630"/>
                </a:lnTo>
                <a:lnTo>
                  <a:pt x="6861708" y="820650"/>
                </a:lnTo>
                <a:cubicBezTo>
                  <a:pt x="6839915" y="865599"/>
                  <a:pt x="6811765" y="905326"/>
                  <a:pt x="6777259" y="939832"/>
                </a:cubicBezTo>
                <a:cubicBezTo>
                  <a:pt x="6739120" y="977970"/>
                  <a:pt x="6693718" y="1006574"/>
                  <a:pt x="6641052" y="1025643"/>
                </a:cubicBezTo>
                <a:cubicBezTo>
                  <a:pt x="6588385" y="1044712"/>
                  <a:pt x="6526637" y="1054246"/>
                  <a:pt x="6455810" y="1054246"/>
                </a:cubicBezTo>
                <a:cubicBezTo>
                  <a:pt x="6382258" y="1054246"/>
                  <a:pt x="6314835" y="1041079"/>
                  <a:pt x="6253541" y="1014746"/>
                </a:cubicBezTo>
                <a:cubicBezTo>
                  <a:pt x="6192248" y="988412"/>
                  <a:pt x="6139808" y="951863"/>
                  <a:pt x="6096222" y="905099"/>
                </a:cubicBezTo>
                <a:cubicBezTo>
                  <a:pt x="6052636" y="858335"/>
                  <a:pt x="6018810" y="802716"/>
                  <a:pt x="5994747" y="738245"/>
                </a:cubicBezTo>
                <a:cubicBezTo>
                  <a:pt x="5970684" y="673774"/>
                  <a:pt x="5958652" y="603854"/>
                  <a:pt x="5958652" y="528485"/>
                </a:cubicBezTo>
                <a:close/>
                <a:moveTo>
                  <a:pt x="5109804" y="528485"/>
                </a:moveTo>
                <a:cubicBezTo>
                  <a:pt x="5109804" y="576612"/>
                  <a:pt x="5115479" y="621107"/>
                  <a:pt x="5126830" y="661969"/>
                </a:cubicBezTo>
                <a:cubicBezTo>
                  <a:pt x="5138180" y="702831"/>
                  <a:pt x="5154979" y="738245"/>
                  <a:pt x="5177226" y="768211"/>
                </a:cubicBezTo>
                <a:cubicBezTo>
                  <a:pt x="5199473" y="798176"/>
                  <a:pt x="5227169" y="821786"/>
                  <a:pt x="5260313" y="839039"/>
                </a:cubicBezTo>
                <a:cubicBezTo>
                  <a:pt x="5293457" y="856291"/>
                  <a:pt x="5331822" y="864918"/>
                  <a:pt x="5375408" y="864918"/>
                </a:cubicBezTo>
                <a:cubicBezTo>
                  <a:pt x="5418995" y="864918"/>
                  <a:pt x="5457133" y="856291"/>
                  <a:pt x="5489823" y="839039"/>
                </a:cubicBezTo>
                <a:cubicBezTo>
                  <a:pt x="5522512" y="821786"/>
                  <a:pt x="5549754" y="798176"/>
                  <a:pt x="5571547" y="768211"/>
                </a:cubicBezTo>
                <a:cubicBezTo>
                  <a:pt x="5593340" y="738245"/>
                  <a:pt x="5609685" y="702831"/>
                  <a:pt x="5620582" y="661969"/>
                </a:cubicBezTo>
                <a:cubicBezTo>
                  <a:pt x="5631478" y="621107"/>
                  <a:pt x="5636927" y="576612"/>
                  <a:pt x="5636927" y="528485"/>
                </a:cubicBezTo>
                <a:cubicBezTo>
                  <a:pt x="5636927" y="480359"/>
                  <a:pt x="5631478" y="435637"/>
                  <a:pt x="5620582" y="394321"/>
                </a:cubicBezTo>
                <a:cubicBezTo>
                  <a:pt x="5609685" y="353005"/>
                  <a:pt x="5593340" y="316910"/>
                  <a:pt x="5571547" y="286036"/>
                </a:cubicBezTo>
                <a:cubicBezTo>
                  <a:pt x="5549754" y="255162"/>
                  <a:pt x="5522512" y="231099"/>
                  <a:pt x="5489823" y="213846"/>
                </a:cubicBezTo>
                <a:cubicBezTo>
                  <a:pt x="5457133" y="196593"/>
                  <a:pt x="5418995" y="187967"/>
                  <a:pt x="5375408" y="187967"/>
                </a:cubicBezTo>
                <a:cubicBezTo>
                  <a:pt x="5331822" y="187967"/>
                  <a:pt x="5293457" y="196593"/>
                  <a:pt x="5260313" y="213846"/>
                </a:cubicBezTo>
                <a:cubicBezTo>
                  <a:pt x="5227169" y="231099"/>
                  <a:pt x="5199473" y="255162"/>
                  <a:pt x="5177226" y="286036"/>
                </a:cubicBezTo>
                <a:cubicBezTo>
                  <a:pt x="5154979" y="316910"/>
                  <a:pt x="5138180" y="353005"/>
                  <a:pt x="5126830" y="394321"/>
                </a:cubicBezTo>
                <a:cubicBezTo>
                  <a:pt x="5115479" y="435637"/>
                  <a:pt x="5109804" y="480359"/>
                  <a:pt x="5109804" y="528485"/>
                </a:cubicBezTo>
                <a:close/>
                <a:moveTo>
                  <a:pt x="4872802" y="528485"/>
                </a:moveTo>
                <a:cubicBezTo>
                  <a:pt x="4872802" y="452209"/>
                  <a:pt x="4884380" y="381835"/>
                  <a:pt x="4907536" y="317364"/>
                </a:cubicBezTo>
                <a:cubicBezTo>
                  <a:pt x="4930691" y="252892"/>
                  <a:pt x="4964062" y="197274"/>
                  <a:pt x="5007648" y="150510"/>
                </a:cubicBezTo>
                <a:cubicBezTo>
                  <a:pt x="5051234" y="103745"/>
                  <a:pt x="5103901" y="66969"/>
                  <a:pt x="5165649" y="40181"/>
                </a:cubicBezTo>
                <a:cubicBezTo>
                  <a:pt x="5227396" y="13394"/>
                  <a:pt x="5296862" y="0"/>
                  <a:pt x="5374046" y="0"/>
                </a:cubicBezTo>
                <a:cubicBezTo>
                  <a:pt x="5450322" y="0"/>
                  <a:pt x="5519334" y="13394"/>
                  <a:pt x="5581082" y="40181"/>
                </a:cubicBezTo>
                <a:cubicBezTo>
                  <a:pt x="5642829" y="66969"/>
                  <a:pt x="5695496" y="103745"/>
                  <a:pt x="5739082" y="150510"/>
                </a:cubicBezTo>
                <a:cubicBezTo>
                  <a:pt x="5782669" y="197274"/>
                  <a:pt x="5816040" y="252892"/>
                  <a:pt x="5839194" y="317364"/>
                </a:cubicBezTo>
                <a:cubicBezTo>
                  <a:pt x="5862350" y="381835"/>
                  <a:pt x="5873928" y="452209"/>
                  <a:pt x="5873928" y="528485"/>
                </a:cubicBezTo>
                <a:cubicBezTo>
                  <a:pt x="5873928" y="603854"/>
                  <a:pt x="5862350" y="673774"/>
                  <a:pt x="5839194" y="738245"/>
                </a:cubicBezTo>
                <a:cubicBezTo>
                  <a:pt x="5816040" y="802716"/>
                  <a:pt x="5782669" y="858562"/>
                  <a:pt x="5739082" y="905780"/>
                </a:cubicBezTo>
                <a:cubicBezTo>
                  <a:pt x="5695496" y="952999"/>
                  <a:pt x="5642829" y="989775"/>
                  <a:pt x="5581082" y="1016108"/>
                </a:cubicBezTo>
                <a:cubicBezTo>
                  <a:pt x="5519334" y="1042442"/>
                  <a:pt x="5450322" y="1055609"/>
                  <a:pt x="5374046" y="1055609"/>
                </a:cubicBezTo>
                <a:cubicBezTo>
                  <a:pt x="5296862" y="1055609"/>
                  <a:pt x="5227396" y="1042442"/>
                  <a:pt x="5165649" y="1016108"/>
                </a:cubicBezTo>
                <a:cubicBezTo>
                  <a:pt x="5103901" y="989775"/>
                  <a:pt x="5051234" y="952999"/>
                  <a:pt x="5007648" y="905780"/>
                </a:cubicBezTo>
                <a:cubicBezTo>
                  <a:pt x="4964062" y="858562"/>
                  <a:pt x="4930691" y="802716"/>
                  <a:pt x="4907536" y="738245"/>
                </a:cubicBezTo>
                <a:cubicBezTo>
                  <a:pt x="4884380" y="673774"/>
                  <a:pt x="4872802" y="603854"/>
                  <a:pt x="4872802" y="528485"/>
                </a:cubicBezTo>
                <a:close/>
                <a:moveTo>
                  <a:pt x="4023954" y="528485"/>
                </a:moveTo>
                <a:cubicBezTo>
                  <a:pt x="4023954" y="576612"/>
                  <a:pt x="4029629" y="621107"/>
                  <a:pt x="4040980" y="661969"/>
                </a:cubicBezTo>
                <a:cubicBezTo>
                  <a:pt x="4052330" y="702831"/>
                  <a:pt x="4069129" y="738245"/>
                  <a:pt x="4091376" y="768211"/>
                </a:cubicBezTo>
                <a:cubicBezTo>
                  <a:pt x="4113624" y="798176"/>
                  <a:pt x="4141319" y="821786"/>
                  <a:pt x="4174463" y="839039"/>
                </a:cubicBezTo>
                <a:cubicBezTo>
                  <a:pt x="4207607" y="856291"/>
                  <a:pt x="4245972" y="864918"/>
                  <a:pt x="4289559" y="864918"/>
                </a:cubicBezTo>
                <a:cubicBezTo>
                  <a:pt x="4333145" y="864918"/>
                  <a:pt x="4371283" y="856291"/>
                  <a:pt x="4403973" y="839039"/>
                </a:cubicBezTo>
                <a:cubicBezTo>
                  <a:pt x="4436663" y="821786"/>
                  <a:pt x="4463904" y="798176"/>
                  <a:pt x="4485697" y="768211"/>
                </a:cubicBezTo>
                <a:cubicBezTo>
                  <a:pt x="4507491" y="738245"/>
                  <a:pt x="4523835" y="702831"/>
                  <a:pt x="4534732" y="661969"/>
                </a:cubicBezTo>
                <a:cubicBezTo>
                  <a:pt x="4545629" y="621107"/>
                  <a:pt x="4551077" y="576612"/>
                  <a:pt x="4551077" y="528485"/>
                </a:cubicBezTo>
                <a:cubicBezTo>
                  <a:pt x="4551077" y="480359"/>
                  <a:pt x="4545629" y="435637"/>
                  <a:pt x="4534732" y="394321"/>
                </a:cubicBezTo>
                <a:cubicBezTo>
                  <a:pt x="4523835" y="353005"/>
                  <a:pt x="4507491" y="316910"/>
                  <a:pt x="4485697" y="286036"/>
                </a:cubicBezTo>
                <a:cubicBezTo>
                  <a:pt x="4463904" y="255162"/>
                  <a:pt x="4436663" y="231099"/>
                  <a:pt x="4403973" y="213846"/>
                </a:cubicBezTo>
                <a:cubicBezTo>
                  <a:pt x="4371283" y="196593"/>
                  <a:pt x="4333145" y="187967"/>
                  <a:pt x="4289559" y="187967"/>
                </a:cubicBezTo>
                <a:cubicBezTo>
                  <a:pt x="4245972" y="187967"/>
                  <a:pt x="4207607" y="196593"/>
                  <a:pt x="4174463" y="213846"/>
                </a:cubicBezTo>
                <a:cubicBezTo>
                  <a:pt x="4141319" y="231099"/>
                  <a:pt x="4113624" y="255162"/>
                  <a:pt x="4091376" y="286036"/>
                </a:cubicBezTo>
                <a:cubicBezTo>
                  <a:pt x="4069129" y="316910"/>
                  <a:pt x="4052330" y="353005"/>
                  <a:pt x="4040980" y="394321"/>
                </a:cubicBezTo>
                <a:cubicBezTo>
                  <a:pt x="4029629" y="435637"/>
                  <a:pt x="4023954" y="480359"/>
                  <a:pt x="4023954" y="528485"/>
                </a:cubicBezTo>
                <a:close/>
                <a:moveTo>
                  <a:pt x="3786953" y="528485"/>
                </a:moveTo>
                <a:cubicBezTo>
                  <a:pt x="3786953" y="452209"/>
                  <a:pt x="3798530" y="381835"/>
                  <a:pt x="3821686" y="317364"/>
                </a:cubicBezTo>
                <a:cubicBezTo>
                  <a:pt x="3844841" y="252892"/>
                  <a:pt x="3878212" y="197274"/>
                  <a:pt x="3921798" y="150510"/>
                </a:cubicBezTo>
                <a:cubicBezTo>
                  <a:pt x="3965385" y="103745"/>
                  <a:pt x="4018051" y="66969"/>
                  <a:pt x="4079799" y="40181"/>
                </a:cubicBezTo>
                <a:cubicBezTo>
                  <a:pt x="4141546" y="13394"/>
                  <a:pt x="4211012" y="0"/>
                  <a:pt x="4288196" y="0"/>
                </a:cubicBezTo>
                <a:cubicBezTo>
                  <a:pt x="4364472" y="0"/>
                  <a:pt x="4433484" y="13394"/>
                  <a:pt x="4495232" y="40181"/>
                </a:cubicBezTo>
                <a:cubicBezTo>
                  <a:pt x="4556979" y="66969"/>
                  <a:pt x="4609646" y="103745"/>
                  <a:pt x="4653233" y="150510"/>
                </a:cubicBezTo>
                <a:cubicBezTo>
                  <a:pt x="4696819" y="197274"/>
                  <a:pt x="4730190" y="252892"/>
                  <a:pt x="4753345" y="317364"/>
                </a:cubicBezTo>
                <a:cubicBezTo>
                  <a:pt x="4776500" y="381835"/>
                  <a:pt x="4788078" y="452209"/>
                  <a:pt x="4788078" y="528485"/>
                </a:cubicBezTo>
                <a:cubicBezTo>
                  <a:pt x="4788078" y="603854"/>
                  <a:pt x="4776500" y="673774"/>
                  <a:pt x="4753345" y="738245"/>
                </a:cubicBezTo>
                <a:cubicBezTo>
                  <a:pt x="4730190" y="802716"/>
                  <a:pt x="4696819" y="858562"/>
                  <a:pt x="4653233" y="905780"/>
                </a:cubicBezTo>
                <a:cubicBezTo>
                  <a:pt x="4609646" y="952999"/>
                  <a:pt x="4556979" y="989775"/>
                  <a:pt x="4495232" y="1016108"/>
                </a:cubicBezTo>
                <a:cubicBezTo>
                  <a:pt x="4433484" y="1042442"/>
                  <a:pt x="4364472" y="1055609"/>
                  <a:pt x="4288196" y="1055609"/>
                </a:cubicBezTo>
                <a:cubicBezTo>
                  <a:pt x="4211012" y="1055609"/>
                  <a:pt x="4141546" y="1042442"/>
                  <a:pt x="4079799" y="1016108"/>
                </a:cubicBezTo>
                <a:cubicBezTo>
                  <a:pt x="4018051" y="989775"/>
                  <a:pt x="3965385" y="952999"/>
                  <a:pt x="3921798" y="905780"/>
                </a:cubicBezTo>
                <a:cubicBezTo>
                  <a:pt x="3878212" y="858562"/>
                  <a:pt x="3844841" y="802716"/>
                  <a:pt x="3821686" y="738245"/>
                </a:cubicBezTo>
                <a:cubicBezTo>
                  <a:pt x="3798530" y="673774"/>
                  <a:pt x="3786953" y="603854"/>
                  <a:pt x="3786953" y="528485"/>
                </a:cubicBezTo>
                <a:close/>
                <a:moveTo>
                  <a:pt x="3038602" y="1031091"/>
                </a:moveTo>
                <a:lnTo>
                  <a:pt x="3038602" y="17707"/>
                </a:lnTo>
                <a:lnTo>
                  <a:pt x="3270155" y="17707"/>
                </a:lnTo>
                <a:lnTo>
                  <a:pt x="3270155" y="832228"/>
                </a:lnTo>
                <a:lnTo>
                  <a:pt x="3737346" y="832228"/>
                </a:lnTo>
                <a:lnTo>
                  <a:pt x="3737346" y="1031091"/>
                </a:lnTo>
                <a:close/>
                <a:moveTo>
                  <a:pt x="2147529" y="528485"/>
                </a:moveTo>
                <a:cubicBezTo>
                  <a:pt x="2147529" y="576612"/>
                  <a:pt x="2153204" y="621107"/>
                  <a:pt x="2164555" y="661969"/>
                </a:cubicBezTo>
                <a:cubicBezTo>
                  <a:pt x="2175905" y="702831"/>
                  <a:pt x="2192704" y="738245"/>
                  <a:pt x="2214952" y="768211"/>
                </a:cubicBezTo>
                <a:cubicBezTo>
                  <a:pt x="2237199" y="798176"/>
                  <a:pt x="2264894" y="821786"/>
                  <a:pt x="2298038" y="839039"/>
                </a:cubicBezTo>
                <a:cubicBezTo>
                  <a:pt x="2331182" y="856291"/>
                  <a:pt x="2369547" y="864918"/>
                  <a:pt x="2413133" y="864918"/>
                </a:cubicBezTo>
                <a:cubicBezTo>
                  <a:pt x="2456720" y="864918"/>
                  <a:pt x="2494858" y="856291"/>
                  <a:pt x="2527547" y="839039"/>
                </a:cubicBezTo>
                <a:cubicBezTo>
                  <a:pt x="2560237" y="821786"/>
                  <a:pt x="2587479" y="798176"/>
                  <a:pt x="2609272" y="768211"/>
                </a:cubicBezTo>
                <a:cubicBezTo>
                  <a:pt x="2631065" y="738245"/>
                  <a:pt x="2647410" y="702831"/>
                  <a:pt x="2658307" y="661969"/>
                </a:cubicBezTo>
                <a:cubicBezTo>
                  <a:pt x="2669203" y="621107"/>
                  <a:pt x="2674652" y="576612"/>
                  <a:pt x="2674652" y="528485"/>
                </a:cubicBezTo>
                <a:cubicBezTo>
                  <a:pt x="2674652" y="480359"/>
                  <a:pt x="2669203" y="435637"/>
                  <a:pt x="2658307" y="394321"/>
                </a:cubicBezTo>
                <a:cubicBezTo>
                  <a:pt x="2647410" y="353005"/>
                  <a:pt x="2631065" y="316910"/>
                  <a:pt x="2609272" y="286036"/>
                </a:cubicBezTo>
                <a:cubicBezTo>
                  <a:pt x="2587479" y="255162"/>
                  <a:pt x="2560237" y="231099"/>
                  <a:pt x="2527547" y="213846"/>
                </a:cubicBezTo>
                <a:cubicBezTo>
                  <a:pt x="2494858" y="196593"/>
                  <a:pt x="2456720" y="187967"/>
                  <a:pt x="2413133" y="187967"/>
                </a:cubicBezTo>
                <a:cubicBezTo>
                  <a:pt x="2369547" y="187967"/>
                  <a:pt x="2331182" y="196593"/>
                  <a:pt x="2298038" y="213846"/>
                </a:cubicBezTo>
                <a:cubicBezTo>
                  <a:pt x="2264894" y="231099"/>
                  <a:pt x="2237199" y="255162"/>
                  <a:pt x="2214952" y="286036"/>
                </a:cubicBezTo>
                <a:cubicBezTo>
                  <a:pt x="2192704" y="316910"/>
                  <a:pt x="2175905" y="353005"/>
                  <a:pt x="2164555" y="394321"/>
                </a:cubicBezTo>
                <a:cubicBezTo>
                  <a:pt x="2153204" y="435637"/>
                  <a:pt x="2147529" y="480359"/>
                  <a:pt x="2147529" y="528485"/>
                </a:cubicBezTo>
                <a:close/>
                <a:moveTo>
                  <a:pt x="1910528" y="528485"/>
                </a:moveTo>
                <a:cubicBezTo>
                  <a:pt x="1910528" y="452209"/>
                  <a:pt x="1922105" y="381835"/>
                  <a:pt x="1945261" y="317364"/>
                </a:cubicBezTo>
                <a:cubicBezTo>
                  <a:pt x="1968416" y="252892"/>
                  <a:pt x="2001787" y="197274"/>
                  <a:pt x="2045373" y="150510"/>
                </a:cubicBezTo>
                <a:cubicBezTo>
                  <a:pt x="2088959" y="103745"/>
                  <a:pt x="2141627" y="66969"/>
                  <a:pt x="2203374" y="40181"/>
                </a:cubicBezTo>
                <a:cubicBezTo>
                  <a:pt x="2265121" y="13394"/>
                  <a:pt x="2334587" y="0"/>
                  <a:pt x="2411771" y="0"/>
                </a:cubicBezTo>
                <a:cubicBezTo>
                  <a:pt x="2488048" y="0"/>
                  <a:pt x="2557059" y="13394"/>
                  <a:pt x="2618807" y="40181"/>
                </a:cubicBezTo>
                <a:cubicBezTo>
                  <a:pt x="2680554" y="66969"/>
                  <a:pt x="2733221" y="103745"/>
                  <a:pt x="2776807" y="150510"/>
                </a:cubicBezTo>
                <a:cubicBezTo>
                  <a:pt x="2820394" y="197274"/>
                  <a:pt x="2853765" y="252892"/>
                  <a:pt x="2876920" y="317364"/>
                </a:cubicBezTo>
                <a:cubicBezTo>
                  <a:pt x="2900075" y="381835"/>
                  <a:pt x="2911653" y="452209"/>
                  <a:pt x="2911653" y="528485"/>
                </a:cubicBezTo>
                <a:cubicBezTo>
                  <a:pt x="2911653" y="603854"/>
                  <a:pt x="2900075" y="673774"/>
                  <a:pt x="2876920" y="738245"/>
                </a:cubicBezTo>
                <a:cubicBezTo>
                  <a:pt x="2853765" y="802716"/>
                  <a:pt x="2820394" y="858562"/>
                  <a:pt x="2776807" y="905780"/>
                </a:cubicBezTo>
                <a:cubicBezTo>
                  <a:pt x="2733221" y="952999"/>
                  <a:pt x="2680554" y="989775"/>
                  <a:pt x="2618807" y="1016108"/>
                </a:cubicBezTo>
                <a:cubicBezTo>
                  <a:pt x="2557059" y="1042442"/>
                  <a:pt x="2488048" y="1055609"/>
                  <a:pt x="2411771" y="1055609"/>
                </a:cubicBezTo>
                <a:cubicBezTo>
                  <a:pt x="2334587" y="1055609"/>
                  <a:pt x="2265121" y="1042442"/>
                  <a:pt x="2203374" y="1016108"/>
                </a:cubicBezTo>
                <a:cubicBezTo>
                  <a:pt x="2141627" y="989775"/>
                  <a:pt x="2088959" y="952999"/>
                  <a:pt x="2045373" y="905780"/>
                </a:cubicBezTo>
                <a:cubicBezTo>
                  <a:pt x="2001787" y="858562"/>
                  <a:pt x="1968416" y="802716"/>
                  <a:pt x="1945261" y="738245"/>
                </a:cubicBezTo>
                <a:cubicBezTo>
                  <a:pt x="1922105" y="673774"/>
                  <a:pt x="1910528" y="603854"/>
                  <a:pt x="1910528" y="528485"/>
                </a:cubicBezTo>
                <a:close/>
                <a:moveTo>
                  <a:pt x="1212755" y="472640"/>
                </a:moveTo>
                <a:lnTo>
                  <a:pt x="1418428" y="472640"/>
                </a:lnTo>
                <a:cubicBezTo>
                  <a:pt x="1470187" y="472640"/>
                  <a:pt x="1509687" y="460609"/>
                  <a:pt x="1536929" y="436545"/>
                </a:cubicBezTo>
                <a:cubicBezTo>
                  <a:pt x="1564170" y="412482"/>
                  <a:pt x="1577791" y="380019"/>
                  <a:pt x="1577791" y="339157"/>
                </a:cubicBezTo>
                <a:cubicBezTo>
                  <a:pt x="1577791" y="297387"/>
                  <a:pt x="1565305" y="264016"/>
                  <a:pt x="1540334" y="239045"/>
                </a:cubicBezTo>
                <a:cubicBezTo>
                  <a:pt x="1515362" y="214073"/>
                  <a:pt x="1476997" y="201587"/>
                  <a:pt x="1425238" y="201587"/>
                </a:cubicBezTo>
                <a:lnTo>
                  <a:pt x="1212755" y="201587"/>
                </a:lnTo>
                <a:close/>
                <a:moveTo>
                  <a:pt x="981202" y="1031091"/>
                </a:moveTo>
                <a:lnTo>
                  <a:pt x="981202" y="17707"/>
                </a:lnTo>
                <a:lnTo>
                  <a:pt x="1463377" y="17707"/>
                </a:lnTo>
                <a:cubicBezTo>
                  <a:pt x="1512411" y="17707"/>
                  <a:pt x="1558041" y="24064"/>
                  <a:pt x="1600265" y="36776"/>
                </a:cubicBezTo>
                <a:cubicBezTo>
                  <a:pt x="1642490" y="49489"/>
                  <a:pt x="1679038" y="68331"/>
                  <a:pt x="1709912" y="93303"/>
                </a:cubicBezTo>
                <a:cubicBezTo>
                  <a:pt x="1740786" y="118274"/>
                  <a:pt x="1765076" y="148694"/>
                  <a:pt x="1782783" y="184562"/>
                </a:cubicBezTo>
                <a:cubicBezTo>
                  <a:pt x="1800490" y="220430"/>
                  <a:pt x="1809343" y="261519"/>
                  <a:pt x="1809344" y="307829"/>
                </a:cubicBezTo>
                <a:cubicBezTo>
                  <a:pt x="1809343" y="367761"/>
                  <a:pt x="1794361" y="418611"/>
                  <a:pt x="1764395" y="460382"/>
                </a:cubicBezTo>
                <a:cubicBezTo>
                  <a:pt x="1734429" y="502152"/>
                  <a:pt x="1686757" y="533480"/>
                  <a:pt x="1621377" y="554365"/>
                </a:cubicBezTo>
                <a:lnTo>
                  <a:pt x="1621377" y="558451"/>
                </a:lnTo>
                <a:cubicBezTo>
                  <a:pt x="1672228" y="573888"/>
                  <a:pt x="1709685" y="596816"/>
                  <a:pt x="1733749" y="627236"/>
                </a:cubicBezTo>
                <a:cubicBezTo>
                  <a:pt x="1757812" y="657656"/>
                  <a:pt x="1773476" y="700107"/>
                  <a:pt x="1780740" y="754590"/>
                </a:cubicBezTo>
                <a:cubicBezTo>
                  <a:pt x="1785280" y="789096"/>
                  <a:pt x="1788685" y="821558"/>
                  <a:pt x="1790956" y="851978"/>
                </a:cubicBezTo>
                <a:cubicBezTo>
                  <a:pt x="1793226" y="882398"/>
                  <a:pt x="1795496" y="909639"/>
                  <a:pt x="1797766" y="933703"/>
                </a:cubicBezTo>
                <a:cubicBezTo>
                  <a:pt x="1800036" y="957766"/>
                  <a:pt x="1802987" y="977289"/>
                  <a:pt x="1806619" y="992272"/>
                </a:cubicBezTo>
                <a:cubicBezTo>
                  <a:pt x="1810252" y="1007255"/>
                  <a:pt x="1816154" y="1016562"/>
                  <a:pt x="1824327" y="1020195"/>
                </a:cubicBezTo>
                <a:lnTo>
                  <a:pt x="1824327" y="1031091"/>
                </a:lnTo>
                <a:lnTo>
                  <a:pt x="1595498" y="1031091"/>
                </a:lnTo>
                <a:cubicBezTo>
                  <a:pt x="1588233" y="1027459"/>
                  <a:pt x="1583012" y="1018378"/>
                  <a:pt x="1579834" y="1003850"/>
                </a:cubicBezTo>
                <a:cubicBezTo>
                  <a:pt x="1576656" y="989320"/>
                  <a:pt x="1573932" y="971386"/>
                  <a:pt x="1571662" y="950047"/>
                </a:cubicBezTo>
                <a:cubicBezTo>
                  <a:pt x="1569391" y="928708"/>
                  <a:pt x="1567348" y="904872"/>
                  <a:pt x="1565532" y="878538"/>
                </a:cubicBezTo>
                <a:cubicBezTo>
                  <a:pt x="1563716" y="852205"/>
                  <a:pt x="1561446" y="824963"/>
                  <a:pt x="1558722" y="796814"/>
                </a:cubicBezTo>
                <a:cubicBezTo>
                  <a:pt x="1552366" y="745964"/>
                  <a:pt x="1535794" y="707825"/>
                  <a:pt x="1509006" y="682400"/>
                </a:cubicBezTo>
                <a:cubicBezTo>
                  <a:pt x="1482219" y="656975"/>
                  <a:pt x="1440675" y="644262"/>
                  <a:pt x="1384376" y="644262"/>
                </a:cubicBezTo>
                <a:lnTo>
                  <a:pt x="1212755" y="644262"/>
                </a:lnTo>
                <a:lnTo>
                  <a:pt x="1212755" y="1031091"/>
                </a:lnTo>
                <a:close/>
                <a:moveTo>
                  <a:pt x="0" y="798209"/>
                </a:moveTo>
                <a:lnTo>
                  <a:pt x="0" y="711004"/>
                </a:lnTo>
                <a:lnTo>
                  <a:pt x="220745" y="711004"/>
                </a:lnTo>
                <a:cubicBezTo>
                  <a:pt x="227101" y="766395"/>
                  <a:pt x="248213" y="806803"/>
                  <a:pt x="284081" y="832228"/>
                </a:cubicBezTo>
                <a:cubicBezTo>
                  <a:pt x="319949" y="857654"/>
                  <a:pt x="370573" y="870366"/>
                  <a:pt x="435953" y="870366"/>
                </a:cubicBezTo>
                <a:cubicBezTo>
                  <a:pt x="458654" y="870366"/>
                  <a:pt x="480447" y="868096"/>
                  <a:pt x="501332" y="863556"/>
                </a:cubicBezTo>
                <a:cubicBezTo>
                  <a:pt x="522218" y="859015"/>
                  <a:pt x="540832" y="851978"/>
                  <a:pt x="557177" y="842444"/>
                </a:cubicBezTo>
                <a:cubicBezTo>
                  <a:pt x="573522" y="832909"/>
                  <a:pt x="586462" y="820650"/>
                  <a:pt x="595997" y="805668"/>
                </a:cubicBezTo>
                <a:cubicBezTo>
                  <a:pt x="605531" y="790685"/>
                  <a:pt x="610298" y="772751"/>
                  <a:pt x="610298" y="751865"/>
                </a:cubicBezTo>
                <a:cubicBezTo>
                  <a:pt x="610298" y="730073"/>
                  <a:pt x="605077" y="711912"/>
                  <a:pt x="594635" y="697382"/>
                </a:cubicBezTo>
                <a:cubicBezTo>
                  <a:pt x="584192" y="682854"/>
                  <a:pt x="568982" y="670595"/>
                  <a:pt x="549005" y="660607"/>
                </a:cubicBezTo>
                <a:cubicBezTo>
                  <a:pt x="529028" y="650618"/>
                  <a:pt x="504511" y="641765"/>
                  <a:pt x="475453" y="634046"/>
                </a:cubicBezTo>
                <a:cubicBezTo>
                  <a:pt x="446395" y="626328"/>
                  <a:pt x="413706" y="618382"/>
                  <a:pt x="377384" y="610210"/>
                </a:cubicBezTo>
                <a:cubicBezTo>
                  <a:pt x="328349" y="599313"/>
                  <a:pt x="282038" y="587055"/>
                  <a:pt x="238452" y="573434"/>
                </a:cubicBezTo>
                <a:cubicBezTo>
                  <a:pt x="194866" y="559813"/>
                  <a:pt x="156727" y="541879"/>
                  <a:pt x="124038" y="519632"/>
                </a:cubicBezTo>
                <a:cubicBezTo>
                  <a:pt x="91348" y="497384"/>
                  <a:pt x="65695" y="469235"/>
                  <a:pt x="47080" y="435183"/>
                </a:cubicBezTo>
                <a:cubicBezTo>
                  <a:pt x="28465" y="401131"/>
                  <a:pt x="19158" y="357772"/>
                  <a:pt x="19158" y="305105"/>
                </a:cubicBezTo>
                <a:cubicBezTo>
                  <a:pt x="19158" y="252438"/>
                  <a:pt x="29146" y="207036"/>
                  <a:pt x="49124" y="168897"/>
                </a:cubicBezTo>
                <a:cubicBezTo>
                  <a:pt x="69101" y="130760"/>
                  <a:pt x="96796" y="99205"/>
                  <a:pt x="132210" y="74233"/>
                </a:cubicBezTo>
                <a:cubicBezTo>
                  <a:pt x="167624" y="49262"/>
                  <a:pt x="209394" y="30647"/>
                  <a:pt x="257521" y="18388"/>
                </a:cubicBezTo>
                <a:cubicBezTo>
                  <a:pt x="305648" y="6130"/>
                  <a:pt x="357860" y="0"/>
                  <a:pt x="414160" y="0"/>
                </a:cubicBezTo>
                <a:cubicBezTo>
                  <a:pt x="469551" y="0"/>
                  <a:pt x="520856" y="6357"/>
                  <a:pt x="568074" y="19069"/>
                </a:cubicBezTo>
                <a:cubicBezTo>
                  <a:pt x="615293" y="31782"/>
                  <a:pt x="656155" y="50851"/>
                  <a:pt x="690661" y="76277"/>
                </a:cubicBezTo>
                <a:cubicBezTo>
                  <a:pt x="725167" y="101702"/>
                  <a:pt x="752862" y="133257"/>
                  <a:pt x="773747" y="170941"/>
                </a:cubicBezTo>
                <a:cubicBezTo>
                  <a:pt x="794633" y="208625"/>
                  <a:pt x="806891" y="252438"/>
                  <a:pt x="810524" y="302381"/>
                </a:cubicBezTo>
                <a:lnTo>
                  <a:pt x="583057" y="302381"/>
                </a:lnTo>
                <a:cubicBezTo>
                  <a:pt x="576701" y="262427"/>
                  <a:pt x="558540" y="231553"/>
                  <a:pt x="528574" y="209760"/>
                </a:cubicBezTo>
                <a:cubicBezTo>
                  <a:pt x="498608" y="187967"/>
                  <a:pt x="458200" y="177070"/>
                  <a:pt x="407349" y="177070"/>
                </a:cubicBezTo>
                <a:cubicBezTo>
                  <a:pt x="359223" y="177070"/>
                  <a:pt x="320630" y="186604"/>
                  <a:pt x="291573" y="205673"/>
                </a:cubicBezTo>
                <a:cubicBezTo>
                  <a:pt x="262515" y="224743"/>
                  <a:pt x="247987" y="250168"/>
                  <a:pt x="247987" y="281950"/>
                </a:cubicBezTo>
                <a:cubicBezTo>
                  <a:pt x="247987" y="301927"/>
                  <a:pt x="253435" y="318272"/>
                  <a:pt x="264331" y="330985"/>
                </a:cubicBezTo>
                <a:cubicBezTo>
                  <a:pt x="275228" y="343697"/>
                  <a:pt x="291119" y="354821"/>
                  <a:pt x="312004" y="364355"/>
                </a:cubicBezTo>
                <a:cubicBezTo>
                  <a:pt x="332889" y="373890"/>
                  <a:pt x="358542" y="382289"/>
                  <a:pt x="388961" y="389554"/>
                </a:cubicBezTo>
                <a:cubicBezTo>
                  <a:pt x="419381" y="396818"/>
                  <a:pt x="454568" y="404991"/>
                  <a:pt x="494522" y="414071"/>
                </a:cubicBezTo>
                <a:cubicBezTo>
                  <a:pt x="539925" y="424060"/>
                  <a:pt x="583738" y="436091"/>
                  <a:pt x="625962" y="450166"/>
                </a:cubicBezTo>
                <a:cubicBezTo>
                  <a:pt x="668187" y="464241"/>
                  <a:pt x="705417" y="483083"/>
                  <a:pt x="737653" y="506692"/>
                </a:cubicBezTo>
                <a:cubicBezTo>
                  <a:pt x="769888" y="530301"/>
                  <a:pt x="795768" y="559813"/>
                  <a:pt x="815291" y="595227"/>
                </a:cubicBezTo>
                <a:cubicBezTo>
                  <a:pt x="834814" y="630641"/>
                  <a:pt x="844575" y="675135"/>
                  <a:pt x="844575" y="728710"/>
                </a:cubicBezTo>
                <a:cubicBezTo>
                  <a:pt x="844575" y="781377"/>
                  <a:pt x="834133" y="827915"/>
                  <a:pt x="813247" y="868323"/>
                </a:cubicBezTo>
                <a:cubicBezTo>
                  <a:pt x="792362" y="908731"/>
                  <a:pt x="763532" y="942783"/>
                  <a:pt x="726756" y="970478"/>
                </a:cubicBezTo>
                <a:cubicBezTo>
                  <a:pt x="689980" y="998174"/>
                  <a:pt x="646847" y="1019287"/>
                  <a:pt x="597359" y="1033815"/>
                </a:cubicBezTo>
                <a:cubicBezTo>
                  <a:pt x="547870" y="1048344"/>
                  <a:pt x="494068" y="1055609"/>
                  <a:pt x="435953" y="1055609"/>
                </a:cubicBezTo>
                <a:cubicBezTo>
                  <a:pt x="367849" y="1055609"/>
                  <a:pt x="306556" y="1047890"/>
                  <a:pt x="252073" y="1032453"/>
                </a:cubicBezTo>
                <a:cubicBezTo>
                  <a:pt x="197590" y="1017016"/>
                  <a:pt x="150825" y="994769"/>
                  <a:pt x="111779" y="965712"/>
                </a:cubicBezTo>
                <a:cubicBezTo>
                  <a:pt x="72733" y="936654"/>
                  <a:pt x="42540" y="900559"/>
                  <a:pt x="21201" y="857427"/>
                </a:cubicBezTo>
                <a:close/>
              </a:path>
            </a:pathLst>
          </a:custGeom>
          <a:solidFill>
            <a:srgbClr val="F2F2F2"/>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endParaRPr lang="en-US" sz="10700" dirty="0">
              <a:solidFill>
                <a:srgbClr val="E4EBF5"/>
              </a:solidFill>
            </a:endParaRPr>
          </a:p>
        </p:txBody>
      </p:sp>
      <p:sp>
        <p:nvSpPr>
          <p:cNvPr id="15" name="TextBox 14">
            <a:extLst>
              <a:ext uri="{FF2B5EF4-FFF2-40B4-BE49-F238E27FC236}">
                <a16:creationId xmlns:a16="http://schemas.microsoft.com/office/drawing/2014/main" id="{3653AE88-38AA-172F-9A92-A40034F8D406}"/>
              </a:ext>
            </a:extLst>
          </p:cNvPr>
          <p:cNvSpPr txBox="1">
            <a:spLocks/>
          </p:cNvSpPr>
          <p:nvPr/>
        </p:nvSpPr>
        <p:spPr>
          <a:xfrm rot="16200000">
            <a:off x="-1749921" y="2901380"/>
            <a:ext cx="6865627" cy="1055609"/>
          </a:xfrm>
          <a:custGeom>
            <a:avLst/>
            <a:gdLst>
              <a:gd name="connsiteX0" fmla="*/ 941194 w 6865627"/>
              <a:gd name="connsiteY0" fmla="*/ 676952 h 1055609"/>
              <a:gd name="connsiteX1" fmla="*/ 903055 w 6865627"/>
              <a:gd name="connsiteY1" fmla="*/ 820651 h 1055609"/>
              <a:gd name="connsiteX2" fmla="*/ 818607 w 6865627"/>
              <a:gd name="connsiteY2" fmla="*/ 939832 h 1055609"/>
              <a:gd name="connsiteX3" fmla="*/ 682399 w 6865627"/>
              <a:gd name="connsiteY3" fmla="*/ 1025643 h 1055609"/>
              <a:gd name="connsiteX4" fmla="*/ 497157 w 6865627"/>
              <a:gd name="connsiteY4" fmla="*/ 1054246 h 1055609"/>
              <a:gd name="connsiteX5" fmla="*/ 294889 w 6865627"/>
              <a:gd name="connsiteY5" fmla="*/ 1014746 h 1055609"/>
              <a:gd name="connsiteX6" fmla="*/ 137569 w 6865627"/>
              <a:gd name="connsiteY6" fmla="*/ 905099 h 1055609"/>
              <a:gd name="connsiteX7" fmla="*/ 36095 w 6865627"/>
              <a:gd name="connsiteY7" fmla="*/ 738245 h 1055609"/>
              <a:gd name="connsiteX8" fmla="*/ 0 w 6865627"/>
              <a:gd name="connsiteY8" fmla="*/ 528485 h 1055609"/>
              <a:gd name="connsiteX9" fmla="*/ 35414 w 6865627"/>
              <a:gd name="connsiteY9" fmla="*/ 318726 h 1055609"/>
              <a:gd name="connsiteX10" fmla="*/ 135526 w 6865627"/>
              <a:gd name="connsiteY10" fmla="*/ 151191 h 1055609"/>
              <a:gd name="connsiteX11" fmla="*/ 292165 w 6865627"/>
              <a:gd name="connsiteY11" fmla="*/ 40182 h 1055609"/>
              <a:gd name="connsiteX12" fmla="*/ 497157 w 6865627"/>
              <a:gd name="connsiteY12" fmla="*/ 0 h 1055609"/>
              <a:gd name="connsiteX13" fmla="*/ 652434 w 6865627"/>
              <a:gd name="connsiteY13" fmla="*/ 19750 h 1055609"/>
              <a:gd name="connsiteX14" fmla="*/ 775020 w 6865627"/>
              <a:gd name="connsiteY14" fmla="*/ 79001 h 1055609"/>
              <a:gd name="connsiteX15" fmla="*/ 883305 w 6865627"/>
              <a:gd name="connsiteY15" fmla="*/ 201587 h 1055609"/>
              <a:gd name="connsiteX16" fmla="*/ 931659 w 6865627"/>
              <a:gd name="connsiteY16" fmla="*/ 359588 h 1055609"/>
              <a:gd name="connsiteX17" fmla="*/ 700106 w 6865627"/>
              <a:gd name="connsiteY17" fmla="*/ 359588 h 1055609"/>
              <a:gd name="connsiteX18" fmla="*/ 635408 w 6865627"/>
              <a:gd name="connsiteY18" fmla="*/ 240407 h 1055609"/>
              <a:gd name="connsiteX19" fmla="*/ 495795 w 6865627"/>
              <a:gd name="connsiteY19" fmla="*/ 193415 h 1055609"/>
              <a:gd name="connsiteX20" fmla="*/ 382062 w 6865627"/>
              <a:gd name="connsiteY20" fmla="*/ 218613 h 1055609"/>
              <a:gd name="connsiteX21" fmla="*/ 301699 w 6865627"/>
              <a:gd name="connsiteY21" fmla="*/ 288760 h 1055609"/>
              <a:gd name="connsiteX22" fmla="*/ 253346 w 6865627"/>
              <a:gd name="connsiteY22" fmla="*/ 395002 h 1055609"/>
              <a:gd name="connsiteX23" fmla="*/ 237001 w 6865627"/>
              <a:gd name="connsiteY23" fmla="*/ 528485 h 1055609"/>
              <a:gd name="connsiteX24" fmla="*/ 255389 w 6865627"/>
              <a:gd name="connsiteY24" fmla="*/ 661969 h 1055609"/>
              <a:gd name="connsiteX25" fmla="*/ 307148 w 6865627"/>
              <a:gd name="connsiteY25" fmla="*/ 767530 h 1055609"/>
              <a:gd name="connsiteX26" fmla="*/ 388872 w 6865627"/>
              <a:gd name="connsiteY26" fmla="*/ 836995 h 1055609"/>
              <a:gd name="connsiteX27" fmla="*/ 497157 w 6865627"/>
              <a:gd name="connsiteY27" fmla="*/ 862194 h 1055609"/>
              <a:gd name="connsiteX28" fmla="*/ 645623 w 6865627"/>
              <a:gd name="connsiteY28" fmla="*/ 809073 h 1055609"/>
              <a:gd name="connsiteX29" fmla="*/ 708279 w 6865627"/>
              <a:gd name="connsiteY29" fmla="*/ 676952 h 1055609"/>
              <a:gd name="connsiteX30" fmla="*/ 1783299 w 6865627"/>
              <a:gd name="connsiteY30" fmla="*/ 528485 h 1055609"/>
              <a:gd name="connsiteX31" fmla="*/ 1766954 w 6865627"/>
              <a:gd name="connsiteY31" fmla="*/ 394321 h 1055609"/>
              <a:gd name="connsiteX32" fmla="*/ 1717919 w 6865627"/>
              <a:gd name="connsiteY32" fmla="*/ 286036 h 1055609"/>
              <a:gd name="connsiteX33" fmla="*/ 1636195 w 6865627"/>
              <a:gd name="connsiteY33" fmla="*/ 213846 h 1055609"/>
              <a:gd name="connsiteX34" fmla="*/ 1521780 w 6865627"/>
              <a:gd name="connsiteY34" fmla="*/ 187967 h 1055609"/>
              <a:gd name="connsiteX35" fmla="*/ 1406685 w 6865627"/>
              <a:gd name="connsiteY35" fmla="*/ 213846 h 1055609"/>
              <a:gd name="connsiteX36" fmla="*/ 1323599 w 6865627"/>
              <a:gd name="connsiteY36" fmla="*/ 286036 h 1055609"/>
              <a:gd name="connsiteX37" fmla="*/ 1273202 w 6865627"/>
              <a:gd name="connsiteY37" fmla="*/ 394321 h 1055609"/>
              <a:gd name="connsiteX38" fmla="*/ 1256176 w 6865627"/>
              <a:gd name="connsiteY38" fmla="*/ 528485 h 1055609"/>
              <a:gd name="connsiteX39" fmla="*/ 1273202 w 6865627"/>
              <a:gd name="connsiteY39" fmla="*/ 661969 h 1055609"/>
              <a:gd name="connsiteX40" fmla="*/ 1323599 w 6865627"/>
              <a:gd name="connsiteY40" fmla="*/ 768211 h 1055609"/>
              <a:gd name="connsiteX41" fmla="*/ 1406685 w 6865627"/>
              <a:gd name="connsiteY41" fmla="*/ 839039 h 1055609"/>
              <a:gd name="connsiteX42" fmla="*/ 1521780 w 6865627"/>
              <a:gd name="connsiteY42" fmla="*/ 864918 h 1055609"/>
              <a:gd name="connsiteX43" fmla="*/ 1636195 w 6865627"/>
              <a:gd name="connsiteY43" fmla="*/ 839039 h 1055609"/>
              <a:gd name="connsiteX44" fmla="*/ 1717919 w 6865627"/>
              <a:gd name="connsiteY44" fmla="*/ 768211 h 1055609"/>
              <a:gd name="connsiteX45" fmla="*/ 1766954 w 6865627"/>
              <a:gd name="connsiteY45" fmla="*/ 661969 h 1055609"/>
              <a:gd name="connsiteX46" fmla="*/ 1783299 w 6865627"/>
              <a:gd name="connsiteY46" fmla="*/ 528485 h 1055609"/>
              <a:gd name="connsiteX47" fmla="*/ 2020300 w 6865627"/>
              <a:gd name="connsiteY47" fmla="*/ 528485 h 1055609"/>
              <a:gd name="connsiteX48" fmla="*/ 1985567 w 6865627"/>
              <a:gd name="connsiteY48" fmla="*/ 738245 h 1055609"/>
              <a:gd name="connsiteX49" fmla="*/ 1885454 w 6865627"/>
              <a:gd name="connsiteY49" fmla="*/ 905780 h 1055609"/>
              <a:gd name="connsiteX50" fmla="*/ 1727454 w 6865627"/>
              <a:gd name="connsiteY50" fmla="*/ 1016108 h 1055609"/>
              <a:gd name="connsiteX51" fmla="*/ 1520418 w 6865627"/>
              <a:gd name="connsiteY51" fmla="*/ 1055608 h 1055609"/>
              <a:gd name="connsiteX52" fmla="*/ 1312021 w 6865627"/>
              <a:gd name="connsiteY52" fmla="*/ 1016108 h 1055609"/>
              <a:gd name="connsiteX53" fmla="*/ 1154020 w 6865627"/>
              <a:gd name="connsiteY53" fmla="*/ 905780 h 1055609"/>
              <a:gd name="connsiteX54" fmla="*/ 1053908 w 6865627"/>
              <a:gd name="connsiteY54" fmla="*/ 738245 h 1055609"/>
              <a:gd name="connsiteX55" fmla="*/ 1019175 w 6865627"/>
              <a:gd name="connsiteY55" fmla="*/ 528485 h 1055609"/>
              <a:gd name="connsiteX56" fmla="*/ 1053908 w 6865627"/>
              <a:gd name="connsiteY56" fmla="*/ 317364 h 1055609"/>
              <a:gd name="connsiteX57" fmla="*/ 1154020 w 6865627"/>
              <a:gd name="connsiteY57" fmla="*/ 150510 h 1055609"/>
              <a:gd name="connsiteX58" fmla="*/ 1312021 w 6865627"/>
              <a:gd name="connsiteY58" fmla="*/ 40182 h 1055609"/>
              <a:gd name="connsiteX59" fmla="*/ 1520418 w 6865627"/>
              <a:gd name="connsiteY59" fmla="*/ 0 h 1055609"/>
              <a:gd name="connsiteX60" fmla="*/ 1727454 w 6865627"/>
              <a:gd name="connsiteY60" fmla="*/ 40182 h 1055609"/>
              <a:gd name="connsiteX61" fmla="*/ 1885454 w 6865627"/>
              <a:gd name="connsiteY61" fmla="*/ 150510 h 1055609"/>
              <a:gd name="connsiteX62" fmla="*/ 1985567 w 6865627"/>
              <a:gd name="connsiteY62" fmla="*/ 317364 h 1055609"/>
              <a:gd name="connsiteX63" fmla="*/ 2020300 w 6865627"/>
              <a:gd name="connsiteY63" fmla="*/ 528485 h 1055609"/>
              <a:gd name="connsiteX64" fmla="*/ 2869148 w 6865627"/>
              <a:gd name="connsiteY64" fmla="*/ 528485 h 1055609"/>
              <a:gd name="connsiteX65" fmla="*/ 2852803 w 6865627"/>
              <a:gd name="connsiteY65" fmla="*/ 394321 h 1055609"/>
              <a:gd name="connsiteX66" fmla="*/ 2803769 w 6865627"/>
              <a:gd name="connsiteY66" fmla="*/ 286036 h 1055609"/>
              <a:gd name="connsiteX67" fmla="*/ 2722044 w 6865627"/>
              <a:gd name="connsiteY67" fmla="*/ 213846 h 1055609"/>
              <a:gd name="connsiteX68" fmla="*/ 2607630 w 6865627"/>
              <a:gd name="connsiteY68" fmla="*/ 187967 h 1055609"/>
              <a:gd name="connsiteX69" fmla="*/ 2492535 w 6865627"/>
              <a:gd name="connsiteY69" fmla="*/ 213846 h 1055609"/>
              <a:gd name="connsiteX70" fmla="*/ 2409449 w 6865627"/>
              <a:gd name="connsiteY70" fmla="*/ 286036 h 1055609"/>
              <a:gd name="connsiteX71" fmla="*/ 2359052 w 6865627"/>
              <a:gd name="connsiteY71" fmla="*/ 394321 h 1055609"/>
              <a:gd name="connsiteX72" fmla="*/ 2342026 w 6865627"/>
              <a:gd name="connsiteY72" fmla="*/ 528485 h 1055609"/>
              <a:gd name="connsiteX73" fmla="*/ 2359052 w 6865627"/>
              <a:gd name="connsiteY73" fmla="*/ 661969 h 1055609"/>
              <a:gd name="connsiteX74" fmla="*/ 2409449 w 6865627"/>
              <a:gd name="connsiteY74" fmla="*/ 768211 h 1055609"/>
              <a:gd name="connsiteX75" fmla="*/ 2492535 w 6865627"/>
              <a:gd name="connsiteY75" fmla="*/ 839039 h 1055609"/>
              <a:gd name="connsiteX76" fmla="*/ 2607630 w 6865627"/>
              <a:gd name="connsiteY76" fmla="*/ 864918 h 1055609"/>
              <a:gd name="connsiteX77" fmla="*/ 2722044 w 6865627"/>
              <a:gd name="connsiteY77" fmla="*/ 839039 h 1055609"/>
              <a:gd name="connsiteX78" fmla="*/ 2803769 w 6865627"/>
              <a:gd name="connsiteY78" fmla="*/ 768211 h 1055609"/>
              <a:gd name="connsiteX79" fmla="*/ 2852803 w 6865627"/>
              <a:gd name="connsiteY79" fmla="*/ 661969 h 1055609"/>
              <a:gd name="connsiteX80" fmla="*/ 2869148 w 6865627"/>
              <a:gd name="connsiteY80" fmla="*/ 528485 h 1055609"/>
              <a:gd name="connsiteX81" fmla="*/ 3106149 w 6865627"/>
              <a:gd name="connsiteY81" fmla="*/ 528485 h 1055609"/>
              <a:gd name="connsiteX82" fmla="*/ 3071416 w 6865627"/>
              <a:gd name="connsiteY82" fmla="*/ 738245 h 1055609"/>
              <a:gd name="connsiteX83" fmla="*/ 2971304 w 6865627"/>
              <a:gd name="connsiteY83" fmla="*/ 905780 h 1055609"/>
              <a:gd name="connsiteX84" fmla="*/ 2813303 w 6865627"/>
              <a:gd name="connsiteY84" fmla="*/ 1016108 h 1055609"/>
              <a:gd name="connsiteX85" fmla="*/ 2606268 w 6865627"/>
              <a:gd name="connsiteY85" fmla="*/ 1055608 h 1055609"/>
              <a:gd name="connsiteX86" fmla="*/ 2397871 w 6865627"/>
              <a:gd name="connsiteY86" fmla="*/ 1016108 h 1055609"/>
              <a:gd name="connsiteX87" fmla="*/ 2239870 w 6865627"/>
              <a:gd name="connsiteY87" fmla="*/ 905780 h 1055609"/>
              <a:gd name="connsiteX88" fmla="*/ 2139758 w 6865627"/>
              <a:gd name="connsiteY88" fmla="*/ 738245 h 1055609"/>
              <a:gd name="connsiteX89" fmla="*/ 2105025 w 6865627"/>
              <a:gd name="connsiteY89" fmla="*/ 528485 h 1055609"/>
              <a:gd name="connsiteX90" fmla="*/ 2139758 w 6865627"/>
              <a:gd name="connsiteY90" fmla="*/ 317364 h 1055609"/>
              <a:gd name="connsiteX91" fmla="*/ 2239870 w 6865627"/>
              <a:gd name="connsiteY91" fmla="*/ 150510 h 1055609"/>
              <a:gd name="connsiteX92" fmla="*/ 2397871 w 6865627"/>
              <a:gd name="connsiteY92" fmla="*/ 40182 h 1055609"/>
              <a:gd name="connsiteX93" fmla="*/ 2606268 w 6865627"/>
              <a:gd name="connsiteY93" fmla="*/ 0 h 1055609"/>
              <a:gd name="connsiteX94" fmla="*/ 2813303 w 6865627"/>
              <a:gd name="connsiteY94" fmla="*/ 40182 h 1055609"/>
              <a:gd name="connsiteX95" fmla="*/ 2971304 w 6865627"/>
              <a:gd name="connsiteY95" fmla="*/ 150510 h 1055609"/>
              <a:gd name="connsiteX96" fmla="*/ 3071416 w 6865627"/>
              <a:gd name="connsiteY96" fmla="*/ 317364 h 1055609"/>
              <a:gd name="connsiteX97" fmla="*/ 3106149 w 6865627"/>
              <a:gd name="connsiteY97" fmla="*/ 528485 h 1055609"/>
              <a:gd name="connsiteX98" fmla="*/ 3931843 w 6865627"/>
              <a:gd name="connsiteY98" fmla="*/ 832228 h 1055609"/>
              <a:gd name="connsiteX99" fmla="*/ 3931843 w 6865627"/>
              <a:gd name="connsiteY99" fmla="*/ 1031091 h 1055609"/>
              <a:gd name="connsiteX100" fmla="*/ 3233099 w 6865627"/>
              <a:gd name="connsiteY100" fmla="*/ 1031091 h 1055609"/>
              <a:gd name="connsiteX101" fmla="*/ 3233099 w 6865627"/>
              <a:gd name="connsiteY101" fmla="*/ 17707 h 1055609"/>
              <a:gd name="connsiteX102" fmla="*/ 3464652 w 6865627"/>
              <a:gd name="connsiteY102" fmla="*/ 17707 h 1055609"/>
              <a:gd name="connsiteX103" fmla="*/ 3464651 w 6865627"/>
              <a:gd name="connsiteY103" fmla="*/ 832228 h 1055609"/>
              <a:gd name="connsiteX104" fmla="*/ 4745573 w 6865627"/>
              <a:gd name="connsiteY104" fmla="*/ 528486 h 1055609"/>
              <a:gd name="connsiteX105" fmla="*/ 4729228 w 6865627"/>
              <a:gd name="connsiteY105" fmla="*/ 394321 h 1055609"/>
              <a:gd name="connsiteX106" fmla="*/ 4680194 w 6865627"/>
              <a:gd name="connsiteY106" fmla="*/ 286036 h 1055609"/>
              <a:gd name="connsiteX107" fmla="*/ 4598470 w 6865627"/>
              <a:gd name="connsiteY107" fmla="*/ 213846 h 1055609"/>
              <a:gd name="connsiteX108" fmla="*/ 4484056 w 6865627"/>
              <a:gd name="connsiteY108" fmla="*/ 187967 h 1055609"/>
              <a:gd name="connsiteX109" fmla="*/ 4368960 w 6865627"/>
              <a:gd name="connsiteY109" fmla="*/ 213846 h 1055609"/>
              <a:gd name="connsiteX110" fmla="*/ 4285873 w 6865627"/>
              <a:gd name="connsiteY110" fmla="*/ 286036 h 1055609"/>
              <a:gd name="connsiteX111" fmla="*/ 4235476 w 6865627"/>
              <a:gd name="connsiteY111" fmla="*/ 394321 h 1055609"/>
              <a:gd name="connsiteX112" fmla="*/ 4218451 w 6865627"/>
              <a:gd name="connsiteY112" fmla="*/ 528486 h 1055609"/>
              <a:gd name="connsiteX113" fmla="*/ 4235476 w 6865627"/>
              <a:gd name="connsiteY113" fmla="*/ 661969 h 1055609"/>
              <a:gd name="connsiteX114" fmla="*/ 4285873 w 6865627"/>
              <a:gd name="connsiteY114" fmla="*/ 768211 h 1055609"/>
              <a:gd name="connsiteX115" fmla="*/ 4368960 w 6865627"/>
              <a:gd name="connsiteY115" fmla="*/ 839039 h 1055609"/>
              <a:gd name="connsiteX116" fmla="*/ 4484056 w 6865627"/>
              <a:gd name="connsiteY116" fmla="*/ 864918 h 1055609"/>
              <a:gd name="connsiteX117" fmla="*/ 4598470 w 6865627"/>
              <a:gd name="connsiteY117" fmla="*/ 839039 h 1055609"/>
              <a:gd name="connsiteX118" fmla="*/ 4680194 w 6865627"/>
              <a:gd name="connsiteY118" fmla="*/ 768211 h 1055609"/>
              <a:gd name="connsiteX119" fmla="*/ 4729228 w 6865627"/>
              <a:gd name="connsiteY119" fmla="*/ 661969 h 1055609"/>
              <a:gd name="connsiteX120" fmla="*/ 4745573 w 6865627"/>
              <a:gd name="connsiteY120" fmla="*/ 528486 h 1055609"/>
              <a:gd name="connsiteX121" fmla="*/ 4982574 w 6865627"/>
              <a:gd name="connsiteY121" fmla="*/ 528486 h 1055609"/>
              <a:gd name="connsiteX122" fmla="*/ 4947841 w 6865627"/>
              <a:gd name="connsiteY122" fmla="*/ 738245 h 1055609"/>
              <a:gd name="connsiteX123" fmla="*/ 4847728 w 6865627"/>
              <a:gd name="connsiteY123" fmla="*/ 905780 h 1055609"/>
              <a:gd name="connsiteX124" fmla="*/ 4689729 w 6865627"/>
              <a:gd name="connsiteY124" fmla="*/ 1016108 h 1055609"/>
              <a:gd name="connsiteX125" fmla="*/ 4482693 w 6865627"/>
              <a:gd name="connsiteY125" fmla="*/ 1055609 h 1055609"/>
              <a:gd name="connsiteX126" fmla="*/ 4274295 w 6865627"/>
              <a:gd name="connsiteY126" fmla="*/ 1016108 h 1055609"/>
              <a:gd name="connsiteX127" fmla="*/ 4116295 w 6865627"/>
              <a:gd name="connsiteY127" fmla="*/ 905780 h 1055609"/>
              <a:gd name="connsiteX128" fmla="*/ 4016182 w 6865627"/>
              <a:gd name="connsiteY128" fmla="*/ 738245 h 1055609"/>
              <a:gd name="connsiteX129" fmla="*/ 3981450 w 6865627"/>
              <a:gd name="connsiteY129" fmla="*/ 528486 h 1055609"/>
              <a:gd name="connsiteX130" fmla="*/ 4016182 w 6865627"/>
              <a:gd name="connsiteY130" fmla="*/ 317364 h 1055609"/>
              <a:gd name="connsiteX131" fmla="*/ 4116295 w 6865627"/>
              <a:gd name="connsiteY131" fmla="*/ 150510 h 1055609"/>
              <a:gd name="connsiteX132" fmla="*/ 4274295 w 6865627"/>
              <a:gd name="connsiteY132" fmla="*/ 40182 h 1055609"/>
              <a:gd name="connsiteX133" fmla="*/ 4482693 w 6865627"/>
              <a:gd name="connsiteY133" fmla="*/ 0 h 1055609"/>
              <a:gd name="connsiteX134" fmla="*/ 4689729 w 6865627"/>
              <a:gd name="connsiteY134" fmla="*/ 40182 h 1055609"/>
              <a:gd name="connsiteX135" fmla="*/ 4847728 w 6865627"/>
              <a:gd name="connsiteY135" fmla="*/ 150510 h 1055609"/>
              <a:gd name="connsiteX136" fmla="*/ 4947841 w 6865627"/>
              <a:gd name="connsiteY136" fmla="*/ 317364 h 1055609"/>
              <a:gd name="connsiteX137" fmla="*/ 4982574 w 6865627"/>
              <a:gd name="connsiteY137" fmla="*/ 528486 h 1055609"/>
              <a:gd name="connsiteX138" fmla="*/ 5706113 w 6865627"/>
              <a:gd name="connsiteY138" fmla="*/ 339157 h 1055609"/>
              <a:gd name="connsiteX139" fmla="*/ 5668656 w 6865627"/>
              <a:gd name="connsiteY139" fmla="*/ 239045 h 1055609"/>
              <a:gd name="connsiteX140" fmla="*/ 5553560 w 6865627"/>
              <a:gd name="connsiteY140" fmla="*/ 201588 h 1055609"/>
              <a:gd name="connsiteX141" fmla="*/ 5341076 w 6865627"/>
              <a:gd name="connsiteY141" fmla="*/ 201588 h 1055609"/>
              <a:gd name="connsiteX142" fmla="*/ 5341076 w 6865627"/>
              <a:gd name="connsiteY142" fmla="*/ 472640 h 1055609"/>
              <a:gd name="connsiteX143" fmla="*/ 5546750 w 6865627"/>
              <a:gd name="connsiteY143" fmla="*/ 472640 h 1055609"/>
              <a:gd name="connsiteX144" fmla="*/ 5665250 w 6865627"/>
              <a:gd name="connsiteY144" fmla="*/ 436545 h 1055609"/>
              <a:gd name="connsiteX145" fmla="*/ 5706113 w 6865627"/>
              <a:gd name="connsiteY145" fmla="*/ 339157 h 1055609"/>
              <a:gd name="connsiteX146" fmla="*/ 5952648 w 6865627"/>
              <a:gd name="connsiteY146" fmla="*/ 1020195 h 1055609"/>
              <a:gd name="connsiteX147" fmla="*/ 5952648 w 6865627"/>
              <a:gd name="connsiteY147" fmla="*/ 1031091 h 1055609"/>
              <a:gd name="connsiteX148" fmla="*/ 5723819 w 6865627"/>
              <a:gd name="connsiteY148" fmla="*/ 1031091 h 1055609"/>
              <a:gd name="connsiteX149" fmla="*/ 5708156 w 6865627"/>
              <a:gd name="connsiteY149" fmla="*/ 1003850 h 1055609"/>
              <a:gd name="connsiteX150" fmla="*/ 5699983 w 6865627"/>
              <a:gd name="connsiteY150" fmla="*/ 950048 h 1055609"/>
              <a:gd name="connsiteX151" fmla="*/ 5693854 w 6865627"/>
              <a:gd name="connsiteY151" fmla="*/ 878539 h 1055609"/>
              <a:gd name="connsiteX152" fmla="*/ 5687044 w 6865627"/>
              <a:gd name="connsiteY152" fmla="*/ 796814 h 1055609"/>
              <a:gd name="connsiteX153" fmla="*/ 5637328 w 6865627"/>
              <a:gd name="connsiteY153" fmla="*/ 682400 h 1055609"/>
              <a:gd name="connsiteX154" fmla="*/ 5512698 w 6865627"/>
              <a:gd name="connsiteY154" fmla="*/ 644262 h 1055609"/>
              <a:gd name="connsiteX155" fmla="*/ 5341076 w 6865627"/>
              <a:gd name="connsiteY155" fmla="*/ 644262 h 1055609"/>
              <a:gd name="connsiteX156" fmla="*/ 5341076 w 6865627"/>
              <a:gd name="connsiteY156" fmla="*/ 1031091 h 1055609"/>
              <a:gd name="connsiteX157" fmla="*/ 5109524 w 6865627"/>
              <a:gd name="connsiteY157" fmla="*/ 1031091 h 1055609"/>
              <a:gd name="connsiteX158" fmla="*/ 5109524 w 6865627"/>
              <a:gd name="connsiteY158" fmla="*/ 17707 h 1055609"/>
              <a:gd name="connsiteX159" fmla="*/ 5591698 w 6865627"/>
              <a:gd name="connsiteY159" fmla="*/ 17707 h 1055609"/>
              <a:gd name="connsiteX160" fmla="*/ 5728587 w 6865627"/>
              <a:gd name="connsiteY160" fmla="*/ 36777 h 1055609"/>
              <a:gd name="connsiteX161" fmla="*/ 5838234 w 6865627"/>
              <a:gd name="connsiteY161" fmla="*/ 93303 h 1055609"/>
              <a:gd name="connsiteX162" fmla="*/ 5911105 w 6865627"/>
              <a:gd name="connsiteY162" fmla="*/ 184562 h 1055609"/>
              <a:gd name="connsiteX163" fmla="*/ 5937665 w 6865627"/>
              <a:gd name="connsiteY163" fmla="*/ 307829 h 1055609"/>
              <a:gd name="connsiteX164" fmla="*/ 5892717 w 6865627"/>
              <a:gd name="connsiteY164" fmla="*/ 460382 h 1055609"/>
              <a:gd name="connsiteX165" fmla="*/ 5749699 w 6865627"/>
              <a:gd name="connsiteY165" fmla="*/ 554365 h 1055609"/>
              <a:gd name="connsiteX166" fmla="*/ 5749699 w 6865627"/>
              <a:gd name="connsiteY166" fmla="*/ 558451 h 1055609"/>
              <a:gd name="connsiteX167" fmla="*/ 5862070 w 6865627"/>
              <a:gd name="connsiteY167" fmla="*/ 627236 h 1055609"/>
              <a:gd name="connsiteX168" fmla="*/ 5909062 w 6865627"/>
              <a:gd name="connsiteY168" fmla="*/ 754590 h 1055609"/>
              <a:gd name="connsiteX169" fmla="*/ 5919277 w 6865627"/>
              <a:gd name="connsiteY169" fmla="*/ 851978 h 1055609"/>
              <a:gd name="connsiteX170" fmla="*/ 5926088 w 6865627"/>
              <a:gd name="connsiteY170" fmla="*/ 933703 h 1055609"/>
              <a:gd name="connsiteX171" fmla="*/ 5934941 w 6865627"/>
              <a:gd name="connsiteY171" fmla="*/ 992272 h 1055609"/>
              <a:gd name="connsiteX172" fmla="*/ 5952648 w 6865627"/>
              <a:gd name="connsiteY172" fmla="*/ 1020195 h 1055609"/>
              <a:gd name="connsiteX173" fmla="*/ 6865627 w 6865627"/>
              <a:gd name="connsiteY173" fmla="*/ 615665 h 1055609"/>
              <a:gd name="connsiteX174" fmla="*/ 6865627 w 6865627"/>
              <a:gd name="connsiteY174" fmla="*/ 841865 h 1055609"/>
              <a:gd name="connsiteX175" fmla="*/ 6856094 w 6865627"/>
              <a:gd name="connsiteY175" fmla="*/ 868323 h 1055609"/>
              <a:gd name="connsiteX176" fmla="*/ 6769602 w 6865627"/>
              <a:gd name="connsiteY176" fmla="*/ 970479 h 1055609"/>
              <a:gd name="connsiteX177" fmla="*/ 6640205 w 6865627"/>
              <a:gd name="connsiteY177" fmla="*/ 1033815 h 1055609"/>
              <a:gd name="connsiteX178" fmla="*/ 6478799 w 6865627"/>
              <a:gd name="connsiteY178" fmla="*/ 1055609 h 1055609"/>
              <a:gd name="connsiteX179" fmla="*/ 6294919 w 6865627"/>
              <a:gd name="connsiteY179" fmla="*/ 1032453 h 1055609"/>
              <a:gd name="connsiteX180" fmla="*/ 6154625 w 6865627"/>
              <a:gd name="connsiteY180" fmla="*/ 965712 h 1055609"/>
              <a:gd name="connsiteX181" fmla="*/ 6064048 w 6865627"/>
              <a:gd name="connsiteY181" fmla="*/ 857427 h 1055609"/>
              <a:gd name="connsiteX182" fmla="*/ 6029315 w 6865627"/>
              <a:gd name="connsiteY182" fmla="*/ 711004 h 1055609"/>
              <a:gd name="connsiteX183" fmla="*/ 6263591 w 6865627"/>
              <a:gd name="connsiteY183" fmla="*/ 711004 h 1055609"/>
              <a:gd name="connsiteX184" fmla="*/ 6326928 w 6865627"/>
              <a:gd name="connsiteY184" fmla="*/ 832228 h 1055609"/>
              <a:gd name="connsiteX185" fmla="*/ 6478799 w 6865627"/>
              <a:gd name="connsiteY185" fmla="*/ 870366 h 1055609"/>
              <a:gd name="connsiteX186" fmla="*/ 6544179 w 6865627"/>
              <a:gd name="connsiteY186" fmla="*/ 863556 h 1055609"/>
              <a:gd name="connsiteX187" fmla="*/ 6600024 w 6865627"/>
              <a:gd name="connsiteY187" fmla="*/ 842444 h 1055609"/>
              <a:gd name="connsiteX188" fmla="*/ 6638843 w 6865627"/>
              <a:gd name="connsiteY188" fmla="*/ 805668 h 1055609"/>
              <a:gd name="connsiteX189" fmla="*/ 6653145 w 6865627"/>
              <a:gd name="connsiteY189" fmla="*/ 751866 h 1055609"/>
              <a:gd name="connsiteX190" fmla="*/ 6637481 w 6865627"/>
              <a:gd name="connsiteY190" fmla="*/ 697383 h 1055609"/>
              <a:gd name="connsiteX191" fmla="*/ 6591852 w 6865627"/>
              <a:gd name="connsiteY191" fmla="*/ 660607 h 1055609"/>
              <a:gd name="connsiteX192" fmla="*/ 6518300 w 6865627"/>
              <a:gd name="connsiteY192" fmla="*/ 634046 h 1055609"/>
              <a:gd name="connsiteX193" fmla="*/ 6420230 w 6865627"/>
              <a:gd name="connsiteY193" fmla="*/ 610210 h 1055609"/>
              <a:gd name="connsiteX194" fmla="*/ 6281299 w 6865627"/>
              <a:gd name="connsiteY194" fmla="*/ 573434 h 1055609"/>
              <a:gd name="connsiteX195" fmla="*/ 6166884 w 6865627"/>
              <a:gd name="connsiteY195" fmla="*/ 519632 h 1055609"/>
              <a:gd name="connsiteX196" fmla="*/ 6089927 w 6865627"/>
              <a:gd name="connsiteY196" fmla="*/ 435183 h 1055609"/>
              <a:gd name="connsiteX197" fmla="*/ 6062004 w 6865627"/>
              <a:gd name="connsiteY197" fmla="*/ 305105 h 1055609"/>
              <a:gd name="connsiteX198" fmla="*/ 6091970 w 6865627"/>
              <a:gd name="connsiteY198" fmla="*/ 168898 h 1055609"/>
              <a:gd name="connsiteX199" fmla="*/ 6175057 w 6865627"/>
              <a:gd name="connsiteY199" fmla="*/ 74234 h 1055609"/>
              <a:gd name="connsiteX200" fmla="*/ 6300368 w 6865627"/>
              <a:gd name="connsiteY200" fmla="*/ 18388 h 1055609"/>
              <a:gd name="connsiteX201" fmla="*/ 6457006 w 6865627"/>
              <a:gd name="connsiteY201" fmla="*/ 0 h 1055609"/>
              <a:gd name="connsiteX202" fmla="*/ 6610921 w 6865627"/>
              <a:gd name="connsiteY202" fmla="*/ 19070 h 1055609"/>
              <a:gd name="connsiteX203" fmla="*/ 6733508 w 6865627"/>
              <a:gd name="connsiteY203" fmla="*/ 76277 h 1055609"/>
              <a:gd name="connsiteX204" fmla="*/ 6816594 w 6865627"/>
              <a:gd name="connsiteY204" fmla="*/ 170941 h 1055609"/>
              <a:gd name="connsiteX205" fmla="*/ 6853370 w 6865627"/>
              <a:gd name="connsiteY205" fmla="*/ 302381 h 1055609"/>
              <a:gd name="connsiteX206" fmla="*/ 6625904 w 6865627"/>
              <a:gd name="connsiteY206" fmla="*/ 302381 h 1055609"/>
              <a:gd name="connsiteX207" fmla="*/ 6571420 w 6865627"/>
              <a:gd name="connsiteY207" fmla="*/ 209760 h 1055609"/>
              <a:gd name="connsiteX208" fmla="*/ 6450196 w 6865627"/>
              <a:gd name="connsiteY208" fmla="*/ 177070 h 1055609"/>
              <a:gd name="connsiteX209" fmla="*/ 6334420 w 6865627"/>
              <a:gd name="connsiteY209" fmla="*/ 205674 h 1055609"/>
              <a:gd name="connsiteX210" fmla="*/ 6290833 w 6865627"/>
              <a:gd name="connsiteY210" fmla="*/ 281950 h 1055609"/>
              <a:gd name="connsiteX211" fmla="*/ 6307178 w 6865627"/>
              <a:gd name="connsiteY211" fmla="*/ 330985 h 1055609"/>
              <a:gd name="connsiteX212" fmla="*/ 6354850 w 6865627"/>
              <a:gd name="connsiteY212" fmla="*/ 364355 h 1055609"/>
              <a:gd name="connsiteX213" fmla="*/ 6431808 w 6865627"/>
              <a:gd name="connsiteY213" fmla="*/ 389554 h 1055609"/>
              <a:gd name="connsiteX214" fmla="*/ 6537368 w 6865627"/>
              <a:gd name="connsiteY214" fmla="*/ 414071 h 1055609"/>
              <a:gd name="connsiteX215" fmla="*/ 6668809 w 6865627"/>
              <a:gd name="connsiteY215" fmla="*/ 450166 h 1055609"/>
              <a:gd name="connsiteX216" fmla="*/ 6780499 w 6865627"/>
              <a:gd name="connsiteY216" fmla="*/ 506692 h 1055609"/>
              <a:gd name="connsiteX217" fmla="*/ 6858137 w 6865627"/>
              <a:gd name="connsiteY217" fmla="*/ 595227 h 1055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Lst>
            <a:rect l="l" t="t" r="r" b="b"/>
            <a:pathLst>
              <a:path w="6865627" h="1055609">
                <a:moveTo>
                  <a:pt x="941194" y="676952"/>
                </a:moveTo>
                <a:cubicBezTo>
                  <a:pt x="937561" y="727802"/>
                  <a:pt x="924849" y="775702"/>
                  <a:pt x="903055" y="820651"/>
                </a:cubicBezTo>
                <a:cubicBezTo>
                  <a:pt x="881262" y="865599"/>
                  <a:pt x="853113" y="905326"/>
                  <a:pt x="818607" y="939832"/>
                </a:cubicBezTo>
                <a:cubicBezTo>
                  <a:pt x="780469" y="977970"/>
                  <a:pt x="735066" y="1006573"/>
                  <a:pt x="682399" y="1025643"/>
                </a:cubicBezTo>
                <a:cubicBezTo>
                  <a:pt x="629732" y="1044712"/>
                  <a:pt x="567985" y="1054246"/>
                  <a:pt x="497157" y="1054246"/>
                </a:cubicBezTo>
                <a:cubicBezTo>
                  <a:pt x="423605" y="1054246"/>
                  <a:pt x="356182" y="1041079"/>
                  <a:pt x="294889" y="1014746"/>
                </a:cubicBezTo>
                <a:cubicBezTo>
                  <a:pt x="233596" y="988412"/>
                  <a:pt x="181156" y="951863"/>
                  <a:pt x="137569" y="905099"/>
                </a:cubicBezTo>
                <a:cubicBezTo>
                  <a:pt x="93983" y="858335"/>
                  <a:pt x="60158" y="802717"/>
                  <a:pt x="36095" y="738245"/>
                </a:cubicBezTo>
                <a:cubicBezTo>
                  <a:pt x="12031" y="673773"/>
                  <a:pt x="0" y="603854"/>
                  <a:pt x="0" y="528485"/>
                </a:cubicBezTo>
                <a:cubicBezTo>
                  <a:pt x="0" y="453117"/>
                  <a:pt x="11804" y="383197"/>
                  <a:pt x="35414" y="318726"/>
                </a:cubicBezTo>
                <a:cubicBezTo>
                  <a:pt x="59023" y="254254"/>
                  <a:pt x="92394" y="198409"/>
                  <a:pt x="135526" y="151191"/>
                </a:cubicBezTo>
                <a:cubicBezTo>
                  <a:pt x="178659" y="103972"/>
                  <a:pt x="230871" y="66969"/>
                  <a:pt x="292165" y="40182"/>
                </a:cubicBezTo>
                <a:cubicBezTo>
                  <a:pt x="353458" y="13394"/>
                  <a:pt x="421789" y="0"/>
                  <a:pt x="497157" y="0"/>
                </a:cubicBezTo>
                <a:cubicBezTo>
                  <a:pt x="553456" y="0"/>
                  <a:pt x="605215" y="6584"/>
                  <a:pt x="652434" y="19750"/>
                </a:cubicBezTo>
                <a:cubicBezTo>
                  <a:pt x="699652" y="32917"/>
                  <a:pt x="740514" y="52667"/>
                  <a:pt x="775020" y="79001"/>
                </a:cubicBezTo>
                <a:cubicBezTo>
                  <a:pt x="821331" y="112599"/>
                  <a:pt x="857426" y="153461"/>
                  <a:pt x="883305" y="201587"/>
                </a:cubicBezTo>
                <a:cubicBezTo>
                  <a:pt x="909185" y="249714"/>
                  <a:pt x="925303" y="302381"/>
                  <a:pt x="931659" y="359588"/>
                </a:cubicBezTo>
                <a:lnTo>
                  <a:pt x="700106" y="359588"/>
                </a:lnTo>
                <a:cubicBezTo>
                  <a:pt x="692842" y="311462"/>
                  <a:pt x="671276" y="271734"/>
                  <a:pt x="635408" y="240407"/>
                </a:cubicBezTo>
                <a:cubicBezTo>
                  <a:pt x="599540" y="209079"/>
                  <a:pt x="553002" y="193415"/>
                  <a:pt x="495795" y="193415"/>
                </a:cubicBezTo>
                <a:cubicBezTo>
                  <a:pt x="452209" y="193415"/>
                  <a:pt x="414298" y="201815"/>
                  <a:pt x="382062" y="218613"/>
                </a:cubicBezTo>
                <a:cubicBezTo>
                  <a:pt x="349826" y="235412"/>
                  <a:pt x="323039" y="258795"/>
                  <a:pt x="301699" y="288760"/>
                </a:cubicBezTo>
                <a:cubicBezTo>
                  <a:pt x="280360" y="318726"/>
                  <a:pt x="264242" y="354140"/>
                  <a:pt x="253346" y="395002"/>
                </a:cubicBezTo>
                <a:cubicBezTo>
                  <a:pt x="242449" y="435864"/>
                  <a:pt x="237001" y="480359"/>
                  <a:pt x="237001" y="528485"/>
                </a:cubicBezTo>
                <a:cubicBezTo>
                  <a:pt x="237001" y="576612"/>
                  <a:pt x="243130" y="621107"/>
                  <a:pt x="255389" y="661969"/>
                </a:cubicBezTo>
                <a:cubicBezTo>
                  <a:pt x="267648" y="702831"/>
                  <a:pt x="284900" y="738018"/>
                  <a:pt x="307148" y="767530"/>
                </a:cubicBezTo>
                <a:cubicBezTo>
                  <a:pt x="329395" y="797041"/>
                  <a:pt x="356636" y="820197"/>
                  <a:pt x="388872" y="836995"/>
                </a:cubicBezTo>
                <a:cubicBezTo>
                  <a:pt x="421108" y="853794"/>
                  <a:pt x="457203" y="862194"/>
                  <a:pt x="497157" y="862194"/>
                </a:cubicBezTo>
                <a:cubicBezTo>
                  <a:pt x="559813" y="862194"/>
                  <a:pt x="609301" y="844487"/>
                  <a:pt x="645623" y="809073"/>
                </a:cubicBezTo>
                <a:cubicBezTo>
                  <a:pt x="681945" y="773659"/>
                  <a:pt x="702830" y="729619"/>
                  <a:pt x="708279" y="676952"/>
                </a:cubicBezTo>
                <a:close/>
                <a:moveTo>
                  <a:pt x="1783299" y="528485"/>
                </a:moveTo>
                <a:cubicBezTo>
                  <a:pt x="1783299" y="480359"/>
                  <a:pt x="1777851" y="435637"/>
                  <a:pt x="1766954" y="394321"/>
                </a:cubicBezTo>
                <a:cubicBezTo>
                  <a:pt x="1756057" y="353005"/>
                  <a:pt x="1739712" y="316910"/>
                  <a:pt x="1717919" y="286036"/>
                </a:cubicBezTo>
                <a:cubicBezTo>
                  <a:pt x="1696126" y="255162"/>
                  <a:pt x="1668885" y="231099"/>
                  <a:pt x="1636195" y="213846"/>
                </a:cubicBezTo>
                <a:cubicBezTo>
                  <a:pt x="1603505" y="196593"/>
                  <a:pt x="1565367" y="187967"/>
                  <a:pt x="1521780" y="187967"/>
                </a:cubicBezTo>
                <a:cubicBezTo>
                  <a:pt x="1478194" y="187967"/>
                  <a:pt x="1439829" y="196593"/>
                  <a:pt x="1406685" y="213846"/>
                </a:cubicBezTo>
                <a:cubicBezTo>
                  <a:pt x="1373541" y="231099"/>
                  <a:pt x="1345846" y="255162"/>
                  <a:pt x="1323599" y="286036"/>
                </a:cubicBezTo>
                <a:cubicBezTo>
                  <a:pt x="1301351" y="316910"/>
                  <a:pt x="1284553" y="353005"/>
                  <a:pt x="1273202" y="394321"/>
                </a:cubicBezTo>
                <a:cubicBezTo>
                  <a:pt x="1261851" y="435637"/>
                  <a:pt x="1256176" y="480359"/>
                  <a:pt x="1256176" y="528485"/>
                </a:cubicBezTo>
                <a:cubicBezTo>
                  <a:pt x="1256176" y="576612"/>
                  <a:pt x="1261851" y="621107"/>
                  <a:pt x="1273202" y="661969"/>
                </a:cubicBezTo>
                <a:cubicBezTo>
                  <a:pt x="1284553" y="702831"/>
                  <a:pt x="1301351" y="738245"/>
                  <a:pt x="1323599" y="768211"/>
                </a:cubicBezTo>
                <a:cubicBezTo>
                  <a:pt x="1345846" y="798176"/>
                  <a:pt x="1373541" y="821786"/>
                  <a:pt x="1406685" y="839039"/>
                </a:cubicBezTo>
                <a:cubicBezTo>
                  <a:pt x="1439829" y="856291"/>
                  <a:pt x="1478194" y="864918"/>
                  <a:pt x="1521780" y="864918"/>
                </a:cubicBezTo>
                <a:cubicBezTo>
                  <a:pt x="1565367" y="864918"/>
                  <a:pt x="1603505" y="856291"/>
                  <a:pt x="1636195" y="839039"/>
                </a:cubicBezTo>
                <a:cubicBezTo>
                  <a:pt x="1668885" y="821786"/>
                  <a:pt x="1696126" y="798176"/>
                  <a:pt x="1717919" y="768211"/>
                </a:cubicBezTo>
                <a:cubicBezTo>
                  <a:pt x="1739712" y="738245"/>
                  <a:pt x="1756057" y="702831"/>
                  <a:pt x="1766954" y="661969"/>
                </a:cubicBezTo>
                <a:cubicBezTo>
                  <a:pt x="1777851" y="621107"/>
                  <a:pt x="1783299" y="576612"/>
                  <a:pt x="1783299" y="528485"/>
                </a:cubicBezTo>
                <a:close/>
                <a:moveTo>
                  <a:pt x="2020300" y="528485"/>
                </a:moveTo>
                <a:cubicBezTo>
                  <a:pt x="2020300" y="603854"/>
                  <a:pt x="2008722" y="673773"/>
                  <a:pt x="1985567" y="738245"/>
                </a:cubicBezTo>
                <a:cubicBezTo>
                  <a:pt x="1962412" y="802717"/>
                  <a:pt x="1929041" y="858562"/>
                  <a:pt x="1885454" y="905780"/>
                </a:cubicBezTo>
                <a:cubicBezTo>
                  <a:pt x="1841868" y="952999"/>
                  <a:pt x="1789201" y="989775"/>
                  <a:pt x="1727454" y="1016108"/>
                </a:cubicBezTo>
                <a:cubicBezTo>
                  <a:pt x="1665706" y="1042442"/>
                  <a:pt x="1596694" y="1055608"/>
                  <a:pt x="1520418" y="1055608"/>
                </a:cubicBezTo>
                <a:cubicBezTo>
                  <a:pt x="1443234" y="1055608"/>
                  <a:pt x="1373768" y="1042442"/>
                  <a:pt x="1312021" y="1016108"/>
                </a:cubicBezTo>
                <a:cubicBezTo>
                  <a:pt x="1250273" y="989775"/>
                  <a:pt x="1197607" y="952999"/>
                  <a:pt x="1154020" y="905780"/>
                </a:cubicBezTo>
                <a:cubicBezTo>
                  <a:pt x="1110434" y="858562"/>
                  <a:pt x="1077063" y="802717"/>
                  <a:pt x="1053908" y="738245"/>
                </a:cubicBezTo>
                <a:cubicBezTo>
                  <a:pt x="1030752" y="673773"/>
                  <a:pt x="1019175" y="603854"/>
                  <a:pt x="1019175" y="528485"/>
                </a:cubicBezTo>
                <a:cubicBezTo>
                  <a:pt x="1019175" y="452209"/>
                  <a:pt x="1030752" y="381835"/>
                  <a:pt x="1053908" y="317364"/>
                </a:cubicBezTo>
                <a:cubicBezTo>
                  <a:pt x="1077063" y="252892"/>
                  <a:pt x="1110434" y="197274"/>
                  <a:pt x="1154020" y="150510"/>
                </a:cubicBezTo>
                <a:cubicBezTo>
                  <a:pt x="1197607" y="103745"/>
                  <a:pt x="1250273" y="66969"/>
                  <a:pt x="1312021" y="40182"/>
                </a:cubicBezTo>
                <a:cubicBezTo>
                  <a:pt x="1373768" y="13394"/>
                  <a:pt x="1443234" y="0"/>
                  <a:pt x="1520418" y="0"/>
                </a:cubicBezTo>
                <a:cubicBezTo>
                  <a:pt x="1596694" y="0"/>
                  <a:pt x="1665706" y="13394"/>
                  <a:pt x="1727454" y="40182"/>
                </a:cubicBezTo>
                <a:cubicBezTo>
                  <a:pt x="1789201" y="66969"/>
                  <a:pt x="1841868" y="103745"/>
                  <a:pt x="1885454" y="150510"/>
                </a:cubicBezTo>
                <a:cubicBezTo>
                  <a:pt x="1929041" y="197274"/>
                  <a:pt x="1962412" y="252892"/>
                  <a:pt x="1985567" y="317364"/>
                </a:cubicBezTo>
                <a:cubicBezTo>
                  <a:pt x="2008722" y="381835"/>
                  <a:pt x="2020300" y="452209"/>
                  <a:pt x="2020300" y="528485"/>
                </a:cubicBezTo>
                <a:close/>
                <a:moveTo>
                  <a:pt x="2869148" y="528485"/>
                </a:moveTo>
                <a:cubicBezTo>
                  <a:pt x="2869148" y="480359"/>
                  <a:pt x="2863700" y="435637"/>
                  <a:pt x="2852803" y="394321"/>
                </a:cubicBezTo>
                <a:cubicBezTo>
                  <a:pt x="2841907" y="353005"/>
                  <a:pt x="2825562" y="316910"/>
                  <a:pt x="2803769" y="286036"/>
                </a:cubicBezTo>
                <a:cubicBezTo>
                  <a:pt x="2781976" y="255162"/>
                  <a:pt x="2754734" y="231099"/>
                  <a:pt x="2722044" y="213846"/>
                </a:cubicBezTo>
                <a:cubicBezTo>
                  <a:pt x="2689355" y="196593"/>
                  <a:pt x="2651217" y="187967"/>
                  <a:pt x="2607630" y="187967"/>
                </a:cubicBezTo>
                <a:cubicBezTo>
                  <a:pt x="2564044" y="187967"/>
                  <a:pt x="2525679" y="196593"/>
                  <a:pt x="2492535" y="213846"/>
                </a:cubicBezTo>
                <a:cubicBezTo>
                  <a:pt x="2459391" y="231099"/>
                  <a:pt x="2431695" y="255162"/>
                  <a:pt x="2409449" y="286036"/>
                </a:cubicBezTo>
                <a:cubicBezTo>
                  <a:pt x="2387201" y="316910"/>
                  <a:pt x="2370402" y="353005"/>
                  <a:pt x="2359052" y="394321"/>
                </a:cubicBezTo>
                <a:cubicBezTo>
                  <a:pt x="2347701" y="435637"/>
                  <a:pt x="2342026" y="480359"/>
                  <a:pt x="2342026" y="528485"/>
                </a:cubicBezTo>
                <a:cubicBezTo>
                  <a:pt x="2342026" y="576612"/>
                  <a:pt x="2347701" y="621107"/>
                  <a:pt x="2359052" y="661969"/>
                </a:cubicBezTo>
                <a:cubicBezTo>
                  <a:pt x="2370402" y="702831"/>
                  <a:pt x="2387201" y="738245"/>
                  <a:pt x="2409449" y="768211"/>
                </a:cubicBezTo>
                <a:cubicBezTo>
                  <a:pt x="2431695" y="798176"/>
                  <a:pt x="2459391" y="821786"/>
                  <a:pt x="2492535" y="839039"/>
                </a:cubicBezTo>
                <a:cubicBezTo>
                  <a:pt x="2525679" y="856291"/>
                  <a:pt x="2564044" y="864918"/>
                  <a:pt x="2607630" y="864918"/>
                </a:cubicBezTo>
                <a:cubicBezTo>
                  <a:pt x="2651217" y="864918"/>
                  <a:pt x="2689355" y="856291"/>
                  <a:pt x="2722044" y="839039"/>
                </a:cubicBezTo>
                <a:cubicBezTo>
                  <a:pt x="2754734" y="821786"/>
                  <a:pt x="2781976" y="798176"/>
                  <a:pt x="2803769" y="768211"/>
                </a:cubicBezTo>
                <a:cubicBezTo>
                  <a:pt x="2825562" y="738245"/>
                  <a:pt x="2841907" y="702831"/>
                  <a:pt x="2852803" y="661969"/>
                </a:cubicBezTo>
                <a:cubicBezTo>
                  <a:pt x="2863700" y="621107"/>
                  <a:pt x="2869148" y="576612"/>
                  <a:pt x="2869148" y="528485"/>
                </a:cubicBezTo>
                <a:close/>
                <a:moveTo>
                  <a:pt x="3106149" y="528485"/>
                </a:moveTo>
                <a:cubicBezTo>
                  <a:pt x="3106149" y="603854"/>
                  <a:pt x="3094572" y="673773"/>
                  <a:pt x="3071416" y="738245"/>
                </a:cubicBezTo>
                <a:cubicBezTo>
                  <a:pt x="3048261" y="802717"/>
                  <a:pt x="3014890" y="858562"/>
                  <a:pt x="2971304" y="905780"/>
                </a:cubicBezTo>
                <a:cubicBezTo>
                  <a:pt x="2927718" y="952999"/>
                  <a:pt x="2875050" y="989775"/>
                  <a:pt x="2813303" y="1016108"/>
                </a:cubicBezTo>
                <a:cubicBezTo>
                  <a:pt x="2751556" y="1042442"/>
                  <a:pt x="2682544" y="1055608"/>
                  <a:pt x="2606268" y="1055608"/>
                </a:cubicBezTo>
                <a:cubicBezTo>
                  <a:pt x="2529084" y="1055608"/>
                  <a:pt x="2459618" y="1042442"/>
                  <a:pt x="2397871" y="1016108"/>
                </a:cubicBezTo>
                <a:cubicBezTo>
                  <a:pt x="2336123" y="989775"/>
                  <a:pt x="2283457" y="952999"/>
                  <a:pt x="2239870" y="905780"/>
                </a:cubicBezTo>
                <a:cubicBezTo>
                  <a:pt x="2196284" y="858562"/>
                  <a:pt x="2162913" y="802717"/>
                  <a:pt x="2139758" y="738245"/>
                </a:cubicBezTo>
                <a:cubicBezTo>
                  <a:pt x="2116603" y="673773"/>
                  <a:pt x="2105025" y="603854"/>
                  <a:pt x="2105025" y="528485"/>
                </a:cubicBezTo>
                <a:cubicBezTo>
                  <a:pt x="2105025" y="452209"/>
                  <a:pt x="2116603" y="381835"/>
                  <a:pt x="2139758" y="317364"/>
                </a:cubicBezTo>
                <a:cubicBezTo>
                  <a:pt x="2162913" y="252892"/>
                  <a:pt x="2196284" y="197274"/>
                  <a:pt x="2239870" y="150510"/>
                </a:cubicBezTo>
                <a:cubicBezTo>
                  <a:pt x="2283457" y="103745"/>
                  <a:pt x="2336123" y="66969"/>
                  <a:pt x="2397871" y="40182"/>
                </a:cubicBezTo>
                <a:cubicBezTo>
                  <a:pt x="2459618" y="13394"/>
                  <a:pt x="2529084" y="0"/>
                  <a:pt x="2606268" y="0"/>
                </a:cubicBezTo>
                <a:cubicBezTo>
                  <a:pt x="2682544" y="0"/>
                  <a:pt x="2751556" y="13394"/>
                  <a:pt x="2813303" y="40182"/>
                </a:cubicBezTo>
                <a:cubicBezTo>
                  <a:pt x="2875051" y="66969"/>
                  <a:pt x="2927718" y="103745"/>
                  <a:pt x="2971304" y="150510"/>
                </a:cubicBezTo>
                <a:cubicBezTo>
                  <a:pt x="3014890" y="197274"/>
                  <a:pt x="3048261" y="252892"/>
                  <a:pt x="3071416" y="317364"/>
                </a:cubicBezTo>
                <a:cubicBezTo>
                  <a:pt x="3094572" y="381835"/>
                  <a:pt x="3106149" y="452209"/>
                  <a:pt x="3106149" y="528485"/>
                </a:cubicBezTo>
                <a:close/>
                <a:moveTo>
                  <a:pt x="3931843" y="832228"/>
                </a:moveTo>
                <a:lnTo>
                  <a:pt x="3931843" y="1031091"/>
                </a:lnTo>
                <a:lnTo>
                  <a:pt x="3233099" y="1031091"/>
                </a:lnTo>
                <a:lnTo>
                  <a:pt x="3233099" y="17707"/>
                </a:lnTo>
                <a:lnTo>
                  <a:pt x="3464652" y="17707"/>
                </a:lnTo>
                <a:lnTo>
                  <a:pt x="3464651" y="832228"/>
                </a:lnTo>
                <a:close/>
                <a:moveTo>
                  <a:pt x="4745573" y="528486"/>
                </a:moveTo>
                <a:cubicBezTo>
                  <a:pt x="4745573" y="480359"/>
                  <a:pt x="4740125" y="435637"/>
                  <a:pt x="4729228" y="394321"/>
                </a:cubicBezTo>
                <a:cubicBezTo>
                  <a:pt x="4718332" y="353005"/>
                  <a:pt x="4701987" y="316910"/>
                  <a:pt x="4680194" y="286036"/>
                </a:cubicBezTo>
                <a:cubicBezTo>
                  <a:pt x="4658401" y="255163"/>
                  <a:pt x="4631159" y="231099"/>
                  <a:pt x="4598470" y="213846"/>
                </a:cubicBezTo>
                <a:cubicBezTo>
                  <a:pt x="4565780" y="196593"/>
                  <a:pt x="4527641" y="187967"/>
                  <a:pt x="4484056" y="187967"/>
                </a:cubicBezTo>
                <a:cubicBezTo>
                  <a:pt x="4440469" y="187967"/>
                  <a:pt x="4402104" y="196593"/>
                  <a:pt x="4368960" y="213846"/>
                </a:cubicBezTo>
                <a:cubicBezTo>
                  <a:pt x="4335816" y="231099"/>
                  <a:pt x="4308120" y="255163"/>
                  <a:pt x="4285873" y="286036"/>
                </a:cubicBezTo>
                <a:cubicBezTo>
                  <a:pt x="4263625" y="316910"/>
                  <a:pt x="4246827" y="353005"/>
                  <a:pt x="4235476" y="394321"/>
                </a:cubicBezTo>
                <a:cubicBezTo>
                  <a:pt x="4224126" y="435637"/>
                  <a:pt x="4218451" y="480359"/>
                  <a:pt x="4218451" y="528486"/>
                </a:cubicBezTo>
                <a:cubicBezTo>
                  <a:pt x="4218451" y="576612"/>
                  <a:pt x="4224126" y="621107"/>
                  <a:pt x="4235476" y="661969"/>
                </a:cubicBezTo>
                <a:cubicBezTo>
                  <a:pt x="4246827" y="702831"/>
                  <a:pt x="4263625" y="738245"/>
                  <a:pt x="4285873" y="768211"/>
                </a:cubicBezTo>
                <a:cubicBezTo>
                  <a:pt x="4308120" y="798176"/>
                  <a:pt x="4335816" y="821786"/>
                  <a:pt x="4368960" y="839039"/>
                </a:cubicBezTo>
                <a:cubicBezTo>
                  <a:pt x="4402104" y="856292"/>
                  <a:pt x="4440469" y="864918"/>
                  <a:pt x="4484056" y="864918"/>
                </a:cubicBezTo>
                <a:cubicBezTo>
                  <a:pt x="4527641" y="864918"/>
                  <a:pt x="4565780" y="856292"/>
                  <a:pt x="4598470" y="839039"/>
                </a:cubicBezTo>
                <a:cubicBezTo>
                  <a:pt x="4631159" y="821786"/>
                  <a:pt x="4658401" y="798176"/>
                  <a:pt x="4680194" y="768211"/>
                </a:cubicBezTo>
                <a:cubicBezTo>
                  <a:pt x="4701987" y="738245"/>
                  <a:pt x="4718332" y="702831"/>
                  <a:pt x="4729228" y="661969"/>
                </a:cubicBezTo>
                <a:cubicBezTo>
                  <a:pt x="4740125" y="621107"/>
                  <a:pt x="4745573" y="576612"/>
                  <a:pt x="4745573" y="528486"/>
                </a:cubicBezTo>
                <a:close/>
                <a:moveTo>
                  <a:pt x="4982574" y="528486"/>
                </a:moveTo>
                <a:cubicBezTo>
                  <a:pt x="4982574" y="603854"/>
                  <a:pt x="4970997" y="673774"/>
                  <a:pt x="4947841" y="738245"/>
                </a:cubicBezTo>
                <a:cubicBezTo>
                  <a:pt x="4924686" y="802717"/>
                  <a:pt x="4891315" y="858562"/>
                  <a:pt x="4847728" y="905780"/>
                </a:cubicBezTo>
                <a:cubicBezTo>
                  <a:pt x="4804142" y="952999"/>
                  <a:pt x="4751476" y="989775"/>
                  <a:pt x="4689729" y="1016108"/>
                </a:cubicBezTo>
                <a:cubicBezTo>
                  <a:pt x="4627981" y="1042442"/>
                  <a:pt x="4558969" y="1055609"/>
                  <a:pt x="4482693" y="1055609"/>
                </a:cubicBezTo>
                <a:cubicBezTo>
                  <a:pt x="4405508" y="1055609"/>
                  <a:pt x="4336043" y="1042442"/>
                  <a:pt x="4274295" y="1016108"/>
                </a:cubicBezTo>
                <a:cubicBezTo>
                  <a:pt x="4212548" y="989775"/>
                  <a:pt x="4159881" y="952999"/>
                  <a:pt x="4116295" y="905780"/>
                </a:cubicBezTo>
                <a:cubicBezTo>
                  <a:pt x="4072709" y="858562"/>
                  <a:pt x="4039338" y="802717"/>
                  <a:pt x="4016182" y="738245"/>
                </a:cubicBezTo>
                <a:cubicBezTo>
                  <a:pt x="3993027" y="673774"/>
                  <a:pt x="3981450" y="603854"/>
                  <a:pt x="3981450" y="528486"/>
                </a:cubicBezTo>
                <a:cubicBezTo>
                  <a:pt x="3981450" y="452209"/>
                  <a:pt x="3993027" y="381836"/>
                  <a:pt x="4016182" y="317364"/>
                </a:cubicBezTo>
                <a:cubicBezTo>
                  <a:pt x="4039338" y="252892"/>
                  <a:pt x="4072709" y="197274"/>
                  <a:pt x="4116295" y="150510"/>
                </a:cubicBezTo>
                <a:cubicBezTo>
                  <a:pt x="4159881" y="103745"/>
                  <a:pt x="4212548" y="66969"/>
                  <a:pt x="4274295" y="40182"/>
                </a:cubicBezTo>
                <a:cubicBezTo>
                  <a:pt x="4336043" y="13394"/>
                  <a:pt x="4405508" y="0"/>
                  <a:pt x="4482693" y="0"/>
                </a:cubicBezTo>
                <a:cubicBezTo>
                  <a:pt x="4558969" y="0"/>
                  <a:pt x="4627981" y="13394"/>
                  <a:pt x="4689729" y="40182"/>
                </a:cubicBezTo>
                <a:cubicBezTo>
                  <a:pt x="4751476" y="66969"/>
                  <a:pt x="4804142" y="103745"/>
                  <a:pt x="4847728" y="150510"/>
                </a:cubicBezTo>
                <a:cubicBezTo>
                  <a:pt x="4891315" y="197274"/>
                  <a:pt x="4924686" y="252892"/>
                  <a:pt x="4947841" y="317364"/>
                </a:cubicBezTo>
                <a:cubicBezTo>
                  <a:pt x="4970997" y="381836"/>
                  <a:pt x="4982574" y="452209"/>
                  <a:pt x="4982574" y="528486"/>
                </a:cubicBezTo>
                <a:close/>
                <a:moveTo>
                  <a:pt x="5706113" y="339157"/>
                </a:moveTo>
                <a:cubicBezTo>
                  <a:pt x="5706113" y="297387"/>
                  <a:pt x="5693626" y="264016"/>
                  <a:pt x="5668656" y="239045"/>
                </a:cubicBezTo>
                <a:cubicBezTo>
                  <a:pt x="5643684" y="214073"/>
                  <a:pt x="5605319" y="201588"/>
                  <a:pt x="5553560" y="201588"/>
                </a:cubicBezTo>
                <a:lnTo>
                  <a:pt x="5341076" y="201588"/>
                </a:lnTo>
                <a:lnTo>
                  <a:pt x="5341076" y="472640"/>
                </a:lnTo>
                <a:lnTo>
                  <a:pt x="5546750" y="472640"/>
                </a:lnTo>
                <a:cubicBezTo>
                  <a:pt x="5598509" y="472640"/>
                  <a:pt x="5638009" y="460609"/>
                  <a:pt x="5665250" y="436545"/>
                </a:cubicBezTo>
                <a:cubicBezTo>
                  <a:pt x="5692492" y="412482"/>
                  <a:pt x="5706113" y="380019"/>
                  <a:pt x="5706113" y="339157"/>
                </a:cubicBezTo>
                <a:close/>
                <a:moveTo>
                  <a:pt x="5952648" y="1020195"/>
                </a:moveTo>
                <a:lnTo>
                  <a:pt x="5952648" y="1031091"/>
                </a:lnTo>
                <a:lnTo>
                  <a:pt x="5723819" y="1031091"/>
                </a:lnTo>
                <a:cubicBezTo>
                  <a:pt x="5716555" y="1027459"/>
                  <a:pt x="5711333" y="1018379"/>
                  <a:pt x="5708156" y="1003850"/>
                </a:cubicBezTo>
                <a:cubicBezTo>
                  <a:pt x="5704977" y="989321"/>
                  <a:pt x="5702253" y="971387"/>
                  <a:pt x="5699983" y="950048"/>
                </a:cubicBezTo>
                <a:cubicBezTo>
                  <a:pt x="5697713" y="928709"/>
                  <a:pt x="5695670" y="904872"/>
                  <a:pt x="5693854" y="878539"/>
                </a:cubicBezTo>
                <a:cubicBezTo>
                  <a:pt x="5692037" y="852205"/>
                  <a:pt x="5689768" y="824964"/>
                  <a:pt x="5687044" y="796814"/>
                </a:cubicBezTo>
                <a:cubicBezTo>
                  <a:pt x="5680687" y="745964"/>
                  <a:pt x="5664115" y="707825"/>
                  <a:pt x="5637328" y="682400"/>
                </a:cubicBezTo>
                <a:cubicBezTo>
                  <a:pt x="5610540" y="656975"/>
                  <a:pt x="5568997" y="644262"/>
                  <a:pt x="5512698" y="644262"/>
                </a:cubicBezTo>
                <a:lnTo>
                  <a:pt x="5341076" y="644262"/>
                </a:lnTo>
                <a:lnTo>
                  <a:pt x="5341076" y="1031091"/>
                </a:lnTo>
                <a:lnTo>
                  <a:pt x="5109524" y="1031091"/>
                </a:lnTo>
                <a:lnTo>
                  <a:pt x="5109524" y="17707"/>
                </a:lnTo>
                <a:lnTo>
                  <a:pt x="5591698" y="17707"/>
                </a:lnTo>
                <a:cubicBezTo>
                  <a:pt x="5640733" y="17707"/>
                  <a:pt x="5686362" y="24064"/>
                  <a:pt x="5728587" y="36777"/>
                </a:cubicBezTo>
                <a:cubicBezTo>
                  <a:pt x="5770811" y="49489"/>
                  <a:pt x="5807359" y="68331"/>
                  <a:pt x="5838234" y="93303"/>
                </a:cubicBezTo>
                <a:cubicBezTo>
                  <a:pt x="5869107" y="118274"/>
                  <a:pt x="5893398" y="148694"/>
                  <a:pt x="5911105" y="184562"/>
                </a:cubicBezTo>
                <a:cubicBezTo>
                  <a:pt x="5928812" y="220430"/>
                  <a:pt x="5937665" y="261519"/>
                  <a:pt x="5937665" y="307829"/>
                </a:cubicBezTo>
                <a:cubicBezTo>
                  <a:pt x="5937665" y="367761"/>
                  <a:pt x="5922683" y="418612"/>
                  <a:pt x="5892717" y="460382"/>
                </a:cubicBezTo>
                <a:cubicBezTo>
                  <a:pt x="5862751" y="502152"/>
                  <a:pt x="5815079" y="533480"/>
                  <a:pt x="5749699" y="554365"/>
                </a:cubicBezTo>
                <a:lnTo>
                  <a:pt x="5749699" y="558451"/>
                </a:lnTo>
                <a:cubicBezTo>
                  <a:pt x="5800549" y="573888"/>
                  <a:pt x="5838006" y="596816"/>
                  <a:pt x="5862070" y="627236"/>
                </a:cubicBezTo>
                <a:cubicBezTo>
                  <a:pt x="5886133" y="657656"/>
                  <a:pt x="5901797" y="700107"/>
                  <a:pt x="5909062" y="754590"/>
                </a:cubicBezTo>
                <a:cubicBezTo>
                  <a:pt x="5913601" y="789096"/>
                  <a:pt x="5917007" y="821559"/>
                  <a:pt x="5919277" y="851978"/>
                </a:cubicBezTo>
                <a:cubicBezTo>
                  <a:pt x="5921547" y="882398"/>
                  <a:pt x="5923817" y="909640"/>
                  <a:pt x="5926088" y="933703"/>
                </a:cubicBezTo>
                <a:cubicBezTo>
                  <a:pt x="5928357" y="957766"/>
                  <a:pt x="5931308" y="977289"/>
                  <a:pt x="5934941" y="992272"/>
                </a:cubicBezTo>
                <a:cubicBezTo>
                  <a:pt x="5938573" y="1007255"/>
                  <a:pt x="5944476" y="1016563"/>
                  <a:pt x="5952648" y="1020195"/>
                </a:cubicBezTo>
                <a:close/>
                <a:moveTo>
                  <a:pt x="6865627" y="615665"/>
                </a:moveTo>
                <a:lnTo>
                  <a:pt x="6865627" y="841865"/>
                </a:lnTo>
                <a:lnTo>
                  <a:pt x="6856094" y="868323"/>
                </a:lnTo>
                <a:cubicBezTo>
                  <a:pt x="6835209" y="908731"/>
                  <a:pt x="6806378" y="942783"/>
                  <a:pt x="6769602" y="970479"/>
                </a:cubicBezTo>
                <a:cubicBezTo>
                  <a:pt x="6732826" y="998174"/>
                  <a:pt x="6689694" y="1019287"/>
                  <a:pt x="6640205" y="1033815"/>
                </a:cubicBezTo>
                <a:cubicBezTo>
                  <a:pt x="6590716" y="1048344"/>
                  <a:pt x="6536914" y="1055609"/>
                  <a:pt x="6478799" y="1055609"/>
                </a:cubicBezTo>
                <a:cubicBezTo>
                  <a:pt x="6410695" y="1055609"/>
                  <a:pt x="6349401" y="1047890"/>
                  <a:pt x="6294919" y="1032453"/>
                </a:cubicBezTo>
                <a:cubicBezTo>
                  <a:pt x="6240435" y="1017016"/>
                  <a:pt x="6193671" y="994769"/>
                  <a:pt x="6154625" y="965712"/>
                </a:cubicBezTo>
                <a:cubicBezTo>
                  <a:pt x="6115580" y="936654"/>
                  <a:pt x="6085387" y="900559"/>
                  <a:pt x="6064048" y="857427"/>
                </a:cubicBezTo>
                <a:cubicBezTo>
                  <a:pt x="6042708" y="814294"/>
                  <a:pt x="6031131" y="765487"/>
                  <a:pt x="6029315" y="711004"/>
                </a:cubicBezTo>
                <a:lnTo>
                  <a:pt x="6263591" y="711004"/>
                </a:lnTo>
                <a:cubicBezTo>
                  <a:pt x="6269947" y="766395"/>
                  <a:pt x="6291060" y="806803"/>
                  <a:pt x="6326928" y="832228"/>
                </a:cubicBezTo>
                <a:cubicBezTo>
                  <a:pt x="6362795" y="857654"/>
                  <a:pt x="6413419" y="870366"/>
                  <a:pt x="6478799" y="870366"/>
                </a:cubicBezTo>
                <a:cubicBezTo>
                  <a:pt x="6501500" y="870366"/>
                  <a:pt x="6523294" y="868096"/>
                  <a:pt x="6544179" y="863556"/>
                </a:cubicBezTo>
                <a:cubicBezTo>
                  <a:pt x="6565064" y="859016"/>
                  <a:pt x="6583679" y="851978"/>
                  <a:pt x="6600024" y="842444"/>
                </a:cubicBezTo>
                <a:cubicBezTo>
                  <a:pt x="6616369" y="832909"/>
                  <a:pt x="6629309" y="820651"/>
                  <a:pt x="6638843" y="805668"/>
                </a:cubicBezTo>
                <a:cubicBezTo>
                  <a:pt x="6648378" y="790685"/>
                  <a:pt x="6653145" y="772751"/>
                  <a:pt x="6653145" y="751866"/>
                </a:cubicBezTo>
                <a:cubicBezTo>
                  <a:pt x="6653145" y="730073"/>
                  <a:pt x="6647923" y="711912"/>
                  <a:pt x="6637481" y="697383"/>
                </a:cubicBezTo>
                <a:cubicBezTo>
                  <a:pt x="6627038" y="682854"/>
                  <a:pt x="6611828" y="670595"/>
                  <a:pt x="6591852" y="660607"/>
                </a:cubicBezTo>
                <a:cubicBezTo>
                  <a:pt x="6571875" y="650618"/>
                  <a:pt x="6547357" y="641765"/>
                  <a:pt x="6518300" y="634046"/>
                </a:cubicBezTo>
                <a:cubicBezTo>
                  <a:pt x="6489242" y="626328"/>
                  <a:pt x="6456552" y="618382"/>
                  <a:pt x="6420230" y="610210"/>
                </a:cubicBezTo>
                <a:cubicBezTo>
                  <a:pt x="6371195" y="599313"/>
                  <a:pt x="6324885" y="587055"/>
                  <a:pt x="6281299" y="573434"/>
                </a:cubicBezTo>
                <a:cubicBezTo>
                  <a:pt x="6237712" y="559813"/>
                  <a:pt x="6199574" y="541879"/>
                  <a:pt x="6166884" y="519632"/>
                </a:cubicBezTo>
                <a:cubicBezTo>
                  <a:pt x="6134194" y="497385"/>
                  <a:pt x="6108542" y="469235"/>
                  <a:pt x="6089927" y="435183"/>
                </a:cubicBezTo>
                <a:cubicBezTo>
                  <a:pt x="6071311" y="401131"/>
                  <a:pt x="6062004" y="357772"/>
                  <a:pt x="6062004" y="305105"/>
                </a:cubicBezTo>
                <a:cubicBezTo>
                  <a:pt x="6062004" y="252438"/>
                  <a:pt x="6071993" y="207036"/>
                  <a:pt x="6091970" y="168898"/>
                </a:cubicBezTo>
                <a:cubicBezTo>
                  <a:pt x="6111947" y="130760"/>
                  <a:pt x="6139643" y="99205"/>
                  <a:pt x="6175057" y="74234"/>
                </a:cubicBezTo>
                <a:cubicBezTo>
                  <a:pt x="6210471" y="49262"/>
                  <a:pt x="6252240" y="30647"/>
                  <a:pt x="6300368" y="18388"/>
                </a:cubicBezTo>
                <a:cubicBezTo>
                  <a:pt x="6348494" y="6130"/>
                  <a:pt x="6400707" y="0"/>
                  <a:pt x="6457006" y="0"/>
                </a:cubicBezTo>
                <a:cubicBezTo>
                  <a:pt x="6512397" y="0"/>
                  <a:pt x="6563702" y="6357"/>
                  <a:pt x="6610921" y="19070"/>
                </a:cubicBezTo>
                <a:cubicBezTo>
                  <a:pt x="6658139" y="31782"/>
                  <a:pt x="6699002" y="50851"/>
                  <a:pt x="6733508" y="76277"/>
                </a:cubicBezTo>
                <a:cubicBezTo>
                  <a:pt x="6768013" y="101702"/>
                  <a:pt x="6795708" y="133257"/>
                  <a:pt x="6816594" y="170941"/>
                </a:cubicBezTo>
                <a:cubicBezTo>
                  <a:pt x="6837479" y="208625"/>
                  <a:pt x="6849738" y="252438"/>
                  <a:pt x="6853370" y="302381"/>
                </a:cubicBezTo>
                <a:lnTo>
                  <a:pt x="6625904" y="302381"/>
                </a:lnTo>
                <a:cubicBezTo>
                  <a:pt x="6619547" y="262427"/>
                  <a:pt x="6601386" y="231553"/>
                  <a:pt x="6571420" y="209760"/>
                </a:cubicBezTo>
                <a:cubicBezTo>
                  <a:pt x="6541455" y="187967"/>
                  <a:pt x="6501047" y="177070"/>
                  <a:pt x="6450196" y="177070"/>
                </a:cubicBezTo>
                <a:cubicBezTo>
                  <a:pt x="6402069" y="177070"/>
                  <a:pt x="6363477" y="186605"/>
                  <a:pt x="6334420" y="205674"/>
                </a:cubicBezTo>
                <a:cubicBezTo>
                  <a:pt x="6305362" y="224743"/>
                  <a:pt x="6290832" y="250168"/>
                  <a:pt x="6290833" y="281950"/>
                </a:cubicBezTo>
                <a:cubicBezTo>
                  <a:pt x="6290832" y="301927"/>
                  <a:pt x="6296281" y="318272"/>
                  <a:pt x="6307178" y="330985"/>
                </a:cubicBezTo>
                <a:cubicBezTo>
                  <a:pt x="6318074" y="343697"/>
                  <a:pt x="6333965" y="354821"/>
                  <a:pt x="6354850" y="364355"/>
                </a:cubicBezTo>
                <a:cubicBezTo>
                  <a:pt x="6375736" y="373890"/>
                  <a:pt x="6401388" y="382289"/>
                  <a:pt x="6431808" y="389554"/>
                </a:cubicBezTo>
                <a:cubicBezTo>
                  <a:pt x="6462228" y="396818"/>
                  <a:pt x="6497414" y="404991"/>
                  <a:pt x="6537368" y="414071"/>
                </a:cubicBezTo>
                <a:cubicBezTo>
                  <a:pt x="6582771" y="424060"/>
                  <a:pt x="6626584" y="436091"/>
                  <a:pt x="6668809" y="450166"/>
                </a:cubicBezTo>
                <a:cubicBezTo>
                  <a:pt x="6711033" y="464241"/>
                  <a:pt x="6748262" y="483083"/>
                  <a:pt x="6780499" y="506692"/>
                </a:cubicBezTo>
                <a:cubicBezTo>
                  <a:pt x="6812735" y="530302"/>
                  <a:pt x="6838614" y="559813"/>
                  <a:pt x="6858137" y="595227"/>
                </a:cubicBezTo>
                <a:close/>
              </a:path>
            </a:pathLst>
          </a:custGeom>
          <a:solidFill>
            <a:srgbClr val="F2F2F2"/>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endParaRPr lang="en-US" sz="10700" dirty="0">
              <a:solidFill>
                <a:srgbClr val="F7F6F6"/>
              </a:solidFill>
            </a:endParaRPr>
          </a:p>
        </p:txBody>
      </p:sp>
      <p:sp>
        <p:nvSpPr>
          <p:cNvPr id="5" name="Title 1">
            <a:extLst>
              <a:ext uri="{FF2B5EF4-FFF2-40B4-BE49-F238E27FC236}">
                <a16:creationId xmlns:a16="http://schemas.microsoft.com/office/drawing/2014/main" id="{A173005B-9AF4-22F3-AAAA-51716B283C5B}"/>
              </a:ext>
            </a:extLst>
          </p:cNvPr>
          <p:cNvSpPr txBox="1">
            <a:spLocks/>
          </p:cNvSpPr>
          <p:nvPr/>
        </p:nvSpPr>
        <p:spPr>
          <a:xfrm>
            <a:off x="8763990" y="852035"/>
            <a:ext cx="2411502" cy="52546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dirty="0">
                <a:latin typeface="Consolas" panose="020B0609020204030204" pitchFamily="49" charset="0"/>
                <a:cs typeface="Consolas" panose="020B0609020204030204" pitchFamily="49" charset="0"/>
              </a:rPr>
              <a:t>WEBSITE DESIGN</a:t>
            </a:r>
          </a:p>
          <a:p>
            <a:pPr algn="r"/>
            <a:r>
              <a:rPr lang="en-NZ" sz="1200" b="0" dirty="0">
                <a:latin typeface="Consolas"/>
                <a:cs typeface="Consolas" panose="020B0609020204030204" pitchFamily="49" charset="0"/>
              </a:rPr>
              <a:t>GENERAL : </a:t>
            </a:r>
            <a:r>
              <a:rPr lang="en-NZ" sz="1200" dirty="0">
                <a:latin typeface="Consolas"/>
                <a:cs typeface="Consolas" panose="020B0609020204030204" pitchFamily="49" charset="0"/>
              </a:rPr>
              <a:t>REFINED</a:t>
            </a:r>
            <a:endParaRPr lang="en-NZ" sz="1200" dirty="0">
              <a:latin typeface="Consolas" panose="020B0609020204030204" pitchFamily="49" charset="0"/>
              <a:cs typeface="Consolas" panose="020B0609020204030204" pitchFamily="49" charset="0"/>
            </a:endParaRPr>
          </a:p>
        </p:txBody>
      </p:sp>
      <p:sp>
        <p:nvSpPr>
          <p:cNvPr id="7" name="Title 1">
            <a:extLst>
              <a:ext uri="{FF2B5EF4-FFF2-40B4-BE49-F238E27FC236}">
                <a16:creationId xmlns:a16="http://schemas.microsoft.com/office/drawing/2014/main" id="{CDB5AE14-C123-572B-EE99-3BA50DAE9A33}"/>
              </a:ext>
            </a:extLst>
          </p:cNvPr>
          <p:cNvSpPr>
            <a:spLocks noGrp="1"/>
          </p:cNvSpPr>
          <p:nvPr>
            <p:ph type="title"/>
          </p:nvPr>
        </p:nvSpPr>
        <p:spPr>
          <a:xfrm>
            <a:off x="1016508" y="548640"/>
            <a:ext cx="10158984" cy="1132258"/>
          </a:xfrm>
        </p:spPr>
        <p:txBody>
          <a:bodyPr anchor="ctr">
            <a:normAutofit/>
          </a:bodyPr>
          <a:lstStyle/>
          <a:p>
            <a:r>
              <a:rPr lang="en-NZ" sz="3000" dirty="0"/>
              <a:t>COLOUR PALETTE</a:t>
            </a:r>
          </a:p>
        </p:txBody>
      </p:sp>
      <p:sp>
        <p:nvSpPr>
          <p:cNvPr id="3" name="Rectangle: Rounded Corners 3">
            <a:extLst>
              <a:ext uri="{FF2B5EF4-FFF2-40B4-BE49-F238E27FC236}">
                <a16:creationId xmlns:a16="http://schemas.microsoft.com/office/drawing/2014/main" id="{CFA31116-5CBB-0111-87C8-CB1A79722960}"/>
              </a:ext>
            </a:extLst>
          </p:cNvPr>
          <p:cNvSpPr/>
          <p:nvPr/>
        </p:nvSpPr>
        <p:spPr>
          <a:xfrm>
            <a:off x="1017164" y="1472707"/>
            <a:ext cx="10157942" cy="5003432"/>
          </a:xfrm>
          <a:prstGeom prst="roundRect">
            <a:avLst>
              <a:gd name="adj" fmla="val 9445"/>
            </a:avLst>
          </a:prstGeom>
          <a:blipFill>
            <a:blip r:embed="rId3"/>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871495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NZ"/>
              <a:t>AS91906 - Use complex programming techniques to develop a computer program</a:t>
            </a:r>
          </a:p>
        </p:txBody>
      </p:sp>
      <p:graphicFrame>
        <p:nvGraphicFramePr>
          <p:cNvPr id="4" name="Table 3">
            <a:extLst>
              <a:ext uri="{FF2B5EF4-FFF2-40B4-BE49-F238E27FC236}">
                <a16:creationId xmlns:a16="http://schemas.microsoft.com/office/drawing/2014/main" id="{57DC309C-123F-4415-8171-CDB21741F551}"/>
              </a:ext>
            </a:extLst>
          </p:cNvPr>
          <p:cNvGraphicFramePr>
            <a:graphicFrameLocks noGrp="1"/>
          </p:cNvGraphicFramePr>
          <p:nvPr>
            <p:extLst>
              <p:ext uri="{D42A27DB-BD31-4B8C-83A1-F6EECF244321}">
                <p14:modId xmlns:p14="http://schemas.microsoft.com/office/powerpoint/2010/main" val="2913718407"/>
              </p:ext>
            </p:extLst>
          </p:nvPr>
        </p:nvGraphicFramePr>
        <p:xfrm>
          <a:off x="2287771" y="4252420"/>
          <a:ext cx="7617203" cy="1468073"/>
        </p:xfrm>
        <a:graphic>
          <a:graphicData uri="http://schemas.openxmlformats.org/drawingml/2006/table">
            <a:tbl>
              <a:tblPr>
                <a:tableStyleId>{5C22544A-7EE6-4342-B048-85BDC9FD1C3A}</a:tableStyleId>
              </a:tblPr>
              <a:tblGrid>
                <a:gridCol w="2460594">
                  <a:extLst>
                    <a:ext uri="{9D8B030D-6E8A-4147-A177-3AD203B41FA5}">
                      <a16:colId xmlns:a16="http://schemas.microsoft.com/office/drawing/2014/main" val="1423301778"/>
                    </a:ext>
                  </a:extLst>
                </a:gridCol>
                <a:gridCol w="2569250">
                  <a:extLst>
                    <a:ext uri="{9D8B030D-6E8A-4147-A177-3AD203B41FA5}">
                      <a16:colId xmlns:a16="http://schemas.microsoft.com/office/drawing/2014/main" val="3308028619"/>
                    </a:ext>
                  </a:extLst>
                </a:gridCol>
                <a:gridCol w="2587359">
                  <a:extLst>
                    <a:ext uri="{9D8B030D-6E8A-4147-A177-3AD203B41FA5}">
                      <a16:colId xmlns:a16="http://schemas.microsoft.com/office/drawing/2014/main" val="2214946690"/>
                    </a:ext>
                  </a:extLst>
                </a:gridCol>
              </a:tblGrid>
              <a:tr h="293614">
                <a:tc>
                  <a:txBody>
                    <a:bodyPr/>
                    <a:lstStyle/>
                    <a:p>
                      <a:pPr>
                        <a:spcBef>
                          <a:spcPts val="600"/>
                        </a:spcBef>
                        <a:spcAft>
                          <a:spcPts val="600"/>
                        </a:spcAft>
                      </a:pPr>
                      <a:r>
                        <a:rPr lang="en-US" sz="1200">
                          <a:effectLst/>
                        </a:rPr>
                        <a:t>Achievement</a:t>
                      </a:r>
                      <a:endParaRPr lang="en-NZ" sz="1200">
                        <a:solidFill>
                          <a:srgbClr val="000000"/>
                        </a:solidFill>
                        <a:effectLst/>
                        <a:latin typeface="Arial Mäori"/>
                        <a:ea typeface="Arial Mäori"/>
                      </a:endParaRPr>
                    </a:p>
                  </a:txBody>
                  <a:tcPr marL="68580" marR="68580" marT="0" marB="0"/>
                </a:tc>
                <a:tc>
                  <a:txBody>
                    <a:bodyPr/>
                    <a:lstStyle/>
                    <a:p>
                      <a:pPr>
                        <a:spcBef>
                          <a:spcPts val="600"/>
                        </a:spcBef>
                        <a:spcAft>
                          <a:spcPts val="600"/>
                        </a:spcAft>
                      </a:pPr>
                      <a:r>
                        <a:rPr lang="en-US" sz="1200">
                          <a:effectLst/>
                        </a:rPr>
                        <a:t>Achievement with Merit</a:t>
                      </a:r>
                      <a:endParaRPr lang="en-NZ" sz="1200">
                        <a:solidFill>
                          <a:srgbClr val="000000"/>
                        </a:solidFill>
                        <a:effectLst/>
                        <a:latin typeface="Arial Mäori"/>
                        <a:ea typeface="Arial Mäori"/>
                      </a:endParaRPr>
                    </a:p>
                  </a:txBody>
                  <a:tcPr marL="68580" marR="68580" marT="0" marB="0"/>
                </a:tc>
                <a:tc>
                  <a:txBody>
                    <a:bodyPr/>
                    <a:lstStyle/>
                    <a:p>
                      <a:pPr>
                        <a:spcBef>
                          <a:spcPts val="600"/>
                        </a:spcBef>
                        <a:spcAft>
                          <a:spcPts val="600"/>
                        </a:spcAft>
                      </a:pPr>
                      <a:r>
                        <a:rPr lang="en-US" sz="1200">
                          <a:effectLst/>
                        </a:rPr>
                        <a:t>Achievement with Excellence</a:t>
                      </a:r>
                      <a:endParaRPr lang="en-NZ" sz="1200">
                        <a:solidFill>
                          <a:srgbClr val="000000"/>
                        </a:solidFill>
                        <a:effectLst/>
                        <a:latin typeface="Arial Mäori"/>
                        <a:ea typeface="Arial Mäori"/>
                      </a:endParaRPr>
                    </a:p>
                  </a:txBody>
                  <a:tcPr marL="68580" marR="68580" marT="0" marB="0"/>
                </a:tc>
                <a:extLst>
                  <a:ext uri="{0D108BD9-81ED-4DB2-BD59-A6C34878D82A}">
                    <a16:rowId xmlns:a16="http://schemas.microsoft.com/office/drawing/2014/main" val="3089653964"/>
                  </a:ext>
                </a:extLst>
              </a:tr>
              <a:tr h="1174459">
                <a:tc>
                  <a:txBody>
                    <a:bodyPr/>
                    <a:lstStyle/>
                    <a:p>
                      <a:pPr marL="342900" lvl="0" indent="-342900">
                        <a:spcBef>
                          <a:spcPts val="600"/>
                        </a:spcBef>
                        <a:spcAft>
                          <a:spcPts val="600"/>
                        </a:spcAft>
                        <a:buFont typeface="Symbol" panose="05050102010706020507" pitchFamily="18" charset="2"/>
                        <a:buChar char=""/>
                        <a:tabLst>
                          <a:tab pos="180340" algn="l"/>
                        </a:tabLst>
                      </a:pPr>
                      <a:r>
                        <a:rPr lang="en-AU" sz="1200">
                          <a:effectLst/>
                        </a:rPr>
                        <a:t>Use complex programming techniques to develop a computer program.</a:t>
                      </a:r>
                      <a:endParaRPr lang="en-NZ" sz="1200">
                        <a:solidFill>
                          <a:srgbClr val="000000"/>
                        </a:solidFill>
                        <a:effectLst/>
                        <a:latin typeface="Arial Mäori"/>
                        <a:ea typeface="Arial Mäori"/>
                      </a:endParaRPr>
                    </a:p>
                  </a:txBody>
                  <a:tcPr marL="68580" marR="68580" marT="0" marB="0"/>
                </a:tc>
                <a:tc>
                  <a:txBody>
                    <a:bodyPr/>
                    <a:lstStyle/>
                    <a:p>
                      <a:pPr marL="342900" lvl="0" indent="-342900">
                        <a:spcBef>
                          <a:spcPts val="600"/>
                        </a:spcBef>
                        <a:spcAft>
                          <a:spcPts val="600"/>
                        </a:spcAft>
                        <a:buFont typeface="Symbol" panose="05050102010706020507" pitchFamily="18" charset="2"/>
                        <a:buChar char=""/>
                        <a:tabLst>
                          <a:tab pos="180340" algn="l"/>
                        </a:tabLst>
                      </a:pPr>
                      <a:r>
                        <a:rPr lang="en-AU" sz="1200">
                          <a:effectLst/>
                        </a:rPr>
                        <a:t>Use complex programming techniques to develop an informed computer program.</a:t>
                      </a:r>
                      <a:endParaRPr lang="en-NZ" sz="1200">
                        <a:solidFill>
                          <a:srgbClr val="000000"/>
                        </a:solidFill>
                        <a:effectLst/>
                        <a:latin typeface="Arial Mäori"/>
                        <a:ea typeface="Arial Mäori"/>
                      </a:endParaRPr>
                    </a:p>
                  </a:txBody>
                  <a:tcPr marL="68580" marR="68580" marT="0" marB="0"/>
                </a:tc>
                <a:tc>
                  <a:txBody>
                    <a:bodyPr/>
                    <a:lstStyle/>
                    <a:p>
                      <a:pPr marL="342900" lvl="0" indent="-342900">
                        <a:spcBef>
                          <a:spcPts val="600"/>
                        </a:spcBef>
                        <a:spcAft>
                          <a:spcPts val="600"/>
                        </a:spcAft>
                        <a:buFont typeface="Symbol" panose="05050102010706020507" pitchFamily="18" charset="2"/>
                        <a:buChar char=""/>
                        <a:tabLst>
                          <a:tab pos="180340" algn="l"/>
                        </a:tabLst>
                      </a:pPr>
                      <a:r>
                        <a:rPr lang="en-AU" sz="1200">
                          <a:effectLst/>
                        </a:rPr>
                        <a:t>Use complex programming techniques to develop a refined computer program.</a:t>
                      </a:r>
                      <a:endParaRPr lang="en-NZ" sz="1200">
                        <a:solidFill>
                          <a:srgbClr val="000000"/>
                        </a:solidFill>
                        <a:effectLst/>
                        <a:latin typeface="Arial Mäori"/>
                        <a:ea typeface="Arial Mäori"/>
                      </a:endParaRPr>
                    </a:p>
                  </a:txBody>
                  <a:tcPr marL="68580" marR="68580" marT="0" marB="0"/>
                </a:tc>
                <a:extLst>
                  <a:ext uri="{0D108BD9-81ED-4DB2-BD59-A6C34878D82A}">
                    <a16:rowId xmlns:a16="http://schemas.microsoft.com/office/drawing/2014/main" val="2163028381"/>
                  </a:ext>
                </a:extLst>
              </a:tr>
            </a:tbl>
          </a:graphicData>
        </a:graphic>
      </p:graphicFrame>
    </p:spTree>
    <p:extLst>
      <p:ext uri="{BB962C8B-B14F-4D97-AF65-F5344CB8AC3E}">
        <p14:creationId xmlns:p14="http://schemas.microsoft.com/office/powerpoint/2010/main" val="41791503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1BD2BDE7-040A-0A3D-203F-0441C1E151B3}"/>
              </a:ext>
            </a:extLst>
          </p:cNvPr>
          <p:cNvSpPr txBox="1">
            <a:spLocks/>
          </p:cNvSpPr>
          <p:nvPr/>
        </p:nvSpPr>
        <p:spPr>
          <a:xfrm rot="5400000">
            <a:off x="-528755" y="2901196"/>
            <a:ext cx="6857999" cy="1055609"/>
          </a:xfrm>
          <a:custGeom>
            <a:avLst/>
            <a:gdLst>
              <a:gd name="connsiteX0" fmla="*/ 5958652 w 6875095"/>
              <a:gd name="connsiteY0" fmla="*/ 528485 h 1055609"/>
              <a:gd name="connsiteX1" fmla="*/ 5994066 w 6875095"/>
              <a:gd name="connsiteY1" fmla="*/ 318726 h 1055609"/>
              <a:gd name="connsiteX2" fmla="*/ 6094179 w 6875095"/>
              <a:gd name="connsiteY2" fmla="*/ 151190 h 1055609"/>
              <a:gd name="connsiteX3" fmla="*/ 6250818 w 6875095"/>
              <a:gd name="connsiteY3" fmla="*/ 40181 h 1055609"/>
              <a:gd name="connsiteX4" fmla="*/ 6455810 w 6875095"/>
              <a:gd name="connsiteY4" fmla="*/ 0 h 1055609"/>
              <a:gd name="connsiteX5" fmla="*/ 6611086 w 6875095"/>
              <a:gd name="connsiteY5" fmla="*/ 19750 h 1055609"/>
              <a:gd name="connsiteX6" fmla="*/ 6733673 w 6875095"/>
              <a:gd name="connsiteY6" fmla="*/ 79001 h 1055609"/>
              <a:gd name="connsiteX7" fmla="*/ 6841958 w 6875095"/>
              <a:gd name="connsiteY7" fmla="*/ 201587 h 1055609"/>
              <a:gd name="connsiteX8" fmla="*/ 6873457 w 6875095"/>
              <a:gd name="connsiteY8" fmla="*/ 277183 h 1055609"/>
              <a:gd name="connsiteX9" fmla="*/ 6875095 w 6875095"/>
              <a:gd name="connsiteY9" fmla="*/ 285190 h 1055609"/>
              <a:gd name="connsiteX10" fmla="*/ 6875095 w 6875095"/>
              <a:gd name="connsiteY10" fmla="*/ 359588 h 1055609"/>
              <a:gd name="connsiteX11" fmla="*/ 6658759 w 6875095"/>
              <a:gd name="connsiteY11" fmla="*/ 359588 h 1055609"/>
              <a:gd name="connsiteX12" fmla="*/ 6594060 w 6875095"/>
              <a:gd name="connsiteY12" fmla="*/ 240406 h 1055609"/>
              <a:gd name="connsiteX13" fmla="*/ 6454448 w 6875095"/>
              <a:gd name="connsiteY13" fmla="*/ 193415 h 1055609"/>
              <a:gd name="connsiteX14" fmla="*/ 6340714 w 6875095"/>
              <a:gd name="connsiteY14" fmla="*/ 218613 h 1055609"/>
              <a:gd name="connsiteX15" fmla="*/ 6260352 w 6875095"/>
              <a:gd name="connsiteY15" fmla="*/ 288760 h 1055609"/>
              <a:gd name="connsiteX16" fmla="*/ 6211998 w 6875095"/>
              <a:gd name="connsiteY16" fmla="*/ 395002 h 1055609"/>
              <a:gd name="connsiteX17" fmla="*/ 6195654 w 6875095"/>
              <a:gd name="connsiteY17" fmla="*/ 528485 h 1055609"/>
              <a:gd name="connsiteX18" fmla="*/ 6214041 w 6875095"/>
              <a:gd name="connsiteY18" fmla="*/ 661969 h 1055609"/>
              <a:gd name="connsiteX19" fmla="*/ 6265800 w 6875095"/>
              <a:gd name="connsiteY19" fmla="*/ 767530 h 1055609"/>
              <a:gd name="connsiteX20" fmla="*/ 6347525 w 6875095"/>
              <a:gd name="connsiteY20" fmla="*/ 836995 h 1055609"/>
              <a:gd name="connsiteX21" fmla="*/ 6455810 w 6875095"/>
              <a:gd name="connsiteY21" fmla="*/ 862194 h 1055609"/>
              <a:gd name="connsiteX22" fmla="*/ 6604276 w 6875095"/>
              <a:gd name="connsiteY22" fmla="*/ 809073 h 1055609"/>
              <a:gd name="connsiteX23" fmla="*/ 6666931 w 6875095"/>
              <a:gd name="connsiteY23" fmla="*/ 676951 h 1055609"/>
              <a:gd name="connsiteX24" fmla="*/ 6875095 w 6875095"/>
              <a:gd name="connsiteY24" fmla="*/ 676951 h 1055609"/>
              <a:gd name="connsiteX25" fmla="*/ 6875095 w 6875095"/>
              <a:gd name="connsiteY25" fmla="*/ 784630 h 1055609"/>
              <a:gd name="connsiteX26" fmla="*/ 6861708 w 6875095"/>
              <a:gd name="connsiteY26" fmla="*/ 820650 h 1055609"/>
              <a:gd name="connsiteX27" fmla="*/ 6777259 w 6875095"/>
              <a:gd name="connsiteY27" fmla="*/ 939832 h 1055609"/>
              <a:gd name="connsiteX28" fmla="*/ 6641052 w 6875095"/>
              <a:gd name="connsiteY28" fmla="*/ 1025643 h 1055609"/>
              <a:gd name="connsiteX29" fmla="*/ 6455810 w 6875095"/>
              <a:gd name="connsiteY29" fmla="*/ 1054246 h 1055609"/>
              <a:gd name="connsiteX30" fmla="*/ 6253541 w 6875095"/>
              <a:gd name="connsiteY30" fmla="*/ 1014746 h 1055609"/>
              <a:gd name="connsiteX31" fmla="*/ 6096222 w 6875095"/>
              <a:gd name="connsiteY31" fmla="*/ 905099 h 1055609"/>
              <a:gd name="connsiteX32" fmla="*/ 5994747 w 6875095"/>
              <a:gd name="connsiteY32" fmla="*/ 738245 h 1055609"/>
              <a:gd name="connsiteX33" fmla="*/ 5958652 w 6875095"/>
              <a:gd name="connsiteY33" fmla="*/ 528485 h 1055609"/>
              <a:gd name="connsiteX34" fmla="*/ 5109804 w 6875095"/>
              <a:gd name="connsiteY34" fmla="*/ 528485 h 1055609"/>
              <a:gd name="connsiteX35" fmla="*/ 5126830 w 6875095"/>
              <a:gd name="connsiteY35" fmla="*/ 661969 h 1055609"/>
              <a:gd name="connsiteX36" fmla="*/ 5177226 w 6875095"/>
              <a:gd name="connsiteY36" fmla="*/ 768211 h 1055609"/>
              <a:gd name="connsiteX37" fmla="*/ 5260313 w 6875095"/>
              <a:gd name="connsiteY37" fmla="*/ 839039 h 1055609"/>
              <a:gd name="connsiteX38" fmla="*/ 5375408 w 6875095"/>
              <a:gd name="connsiteY38" fmla="*/ 864918 h 1055609"/>
              <a:gd name="connsiteX39" fmla="*/ 5489823 w 6875095"/>
              <a:gd name="connsiteY39" fmla="*/ 839039 h 1055609"/>
              <a:gd name="connsiteX40" fmla="*/ 5571547 w 6875095"/>
              <a:gd name="connsiteY40" fmla="*/ 768211 h 1055609"/>
              <a:gd name="connsiteX41" fmla="*/ 5620582 w 6875095"/>
              <a:gd name="connsiteY41" fmla="*/ 661969 h 1055609"/>
              <a:gd name="connsiteX42" fmla="*/ 5636927 w 6875095"/>
              <a:gd name="connsiteY42" fmla="*/ 528485 h 1055609"/>
              <a:gd name="connsiteX43" fmla="*/ 5620582 w 6875095"/>
              <a:gd name="connsiteY43" fmla="*/ 394321 h 1055609"/>
              <a:gd name="connsiteX44" fmla="*/ 5571547 w 6875095"/>
              <a:gd name="connsiteY44" fmla="*/ 286036 h 1055609"/>
              <a:gd name="connsiteX45" fmla="*/ 5489823 w 6875095"/>
              <a:gd name="connsiteY45" fmla="*/ 213846 h 1055609"/>
              <a:gd name="connsiteX46" fmla="*/ 5375408 w 6875095"/>
              <a:gd name="connsiteY46" fmla="*/ 187967 h 1055609"/>
              <a:gd name="connsiteX47" fmla="*/ 5260313 w 6875095"/>
              <a:gd name="connsiteY47" fmla="*/ 213846 h 1055609"/>
              <a:gd name="connsiteX48" fmla="*/ 5177226 w 6875095"/>
              <a:gd name="connsiteY48" fmla="*/ 286036 h 1055609"/>
              <a:gd name="connsiteX49" fmla="*/ 5126830 w 6875095"/>
              <a:gd name="connsiteY49" fmla="*/ 394321 h 1055609"/>
              <a:gd name="connsiteX50" fmla="*/ 5109804 w 6875095"/>
              <a:gd name="connsiteY50" fmla="*/ 528485 h 1055609"/>
              <a:gd name="connsiteX51" fmla="*/ 4872802 w 6875095"/>
              <a:gd name="connsiteY51" fmla="*/ 528485 h 1055609"/>
              <a:gd name="connsiteX52" fmla="*/ 4907536 w 6875095"/>
              <a:gd name="connsiteY52" fmla="*/ 317364 h 1055609"/>
              <a:gd name="connsiteX53" fmla="*/ 5007648 w 6875095"/>
              <a:gd name="connsiteY53" fmla="*/ 150510 h 1055609"/>
              <a:gd name="connsiteX54" fmla="*/ 5165649 w 6875095"/>
              <a:gd name="connsiteY54" fmla="*/ 40181 h 1055609"/>
              <a:gd name="connsiteX55" fmla="*/ 5374046 w 6875095"/>
              <a:gd name="connsiteY55" fmla="*/ 0 h 1055609"/>
              <a:gd name="connsiteX56" fmla="*/ 5581082 w 6875095"/>
              <a:gd name="connsiteY56" fmla="*/ 40181 h 1055609"/>
              <a:gd name="connsiteX57" fmla="*/ 5739082 w 6875095"/>
              <a:gd name="connsiteY57" fmla="*/ 150510 h 1055609"/>
              <a:gd name="connsiteX58" fmla="*/ 5839194 w 6875095"/>
              <a:gd name="connsiteY58" fmla="*/ 317364 h 1055609"/>
              <a:gd name="connsiteX59" fmla="*/ 5873928 w 6875095"/>
              <a:gd name="connsiteY59" fmla="*/ 528485 h 1055609"/>
              <a:gd name="connsiteX60" fmla="*/ 5839194 w 6875095"/>
              <a:gd name="connsiteY60" fmla="*/ 738245 h 1055609"/>
              <a:gd name="connsiteX61" fmla="*/ 5739082 w 6875095"/>
              <a:gd name="connsiteY61" fmla="*/ 905780 h 1055609"/>
              <a:gd name="connsiteX62" fmla="*/ 5581082 w 6875095"/>
              <a:gd name="connsiteY62" fmla="*/ 1016108 h 1055609"/>
              <a:gd name="connsiteX63" fmla="*/ 5374046 w 6875095"/>
              <a:gd name="connsiteY63" fmla="*/ 1055609 h 1055609"/>
              <a:gd name="connsiteX64" fmla="*/ 5165649 w 6875095"/>
              <a:gd name="connsiteY64" fmla="*/ 1016108 h 1055609"/>
              <a:gd name="connsiteX65" fmla="*/ 5007648 w 6875095"/>
              <a:gd name="connsiteY65" fmla="*/ 905780 h 1055609"/>
              <a:gd name="connsiteX66" fmla="*/ 4907536 w 6875095"/>
              <a:gd name="connsiteY66" fmla="*/ 738245 h 1055609"/>
              <a:gd name="connsiteX67" fmla="*/ 4872802 w 6875095"/>
              <a:gd name="connsiteY67" fmla="*/ 528485 h 1055609"/>
              <a:gd name="connsiteX68" fmla="*/ 4023954 w 6875095"/>
              <a:gd name="connsiteY68" fmla="*/ 528485 h 1055609"/>
              <a:gd name="connsiteX69" fmla="*/ 4040980 w 6875095"/>
              <a:gd name="connsiteY69" fmla="*/ 661969 h 1055609"/>
              <a:gd name="connsiteX70" fmla="*/ 4091376 w 6875095"/>
              <a:gd name="connsiteY70" fmla="*/ 768211 h 1055609"/>
              <a:gd name="connsiteX71" fmla="*/ 4174463 w 6875095"/>
              <a:gd name="connsiteY71" fmla="*/ 839039 h 1055609"/>
              <a:gd name="connsiteX72" fmla="*/ 4289559 w 6875095"/>
              <a:gd name="connsiteY72" fmla="*/ 864918 h 1055609"/>
              <a:gd name="connsiteX73" fmla="*/ 4403973 w 6875095"/>
              <a:gd name="connsiteY73" fmla="*/ 839039 h 1055609"/>
              <a:gd name="connsiteX74" fmla="*/ 4485697 w 6875095"/>
              <a:gd name="connsiteY74" fmla="*/ 768211 h 1055609"/>
              <a:gd name="connsiteX75" fmla="*/ 4534732 w 6875095"/>
              <a:gd name="connsiteY75" fmla="*/ 661969 h 1055609"/>
              <a:gd name="connsiteX76" fmla="*/ 4551077 w 6875095"/>
              <a:gd name="connsiteY76" fmla="*/ 528485 h 1055609"/>
              <a:gd name="connsiteX77" fmla="*/ 4534732 w 6875095"/>
              <a:gd name="connsiteY77" fmla="*/ 394321 h 1055609"/>
              <a:gd name="connsiteX78" fmla="*/ 4485697 w 6875095"/>
              <a:gd name="connsiteY78" fmla="*/ 286036 h 1055609"/>
              <a:gd name="connsiteX79" fmla="*/ 4403973 w 6875095"/>
              <a:gd name="connsiteY79" fmla="*/ 213846 h 1055609"/>
              <a:gd name="connsiteX80" fmla="*/ 4289559 w 6875095"/>
              <a:gd name="connsiteY80" fmla="*/ 187967 h 1055609"/>
              <a:gd name="connsiteX81" fmla="*/ 4174463 w 6875095"/>
              <a:gd name="connsiteY81" fmla="*/ 213846 h 1055609"/>
              <a:gd name="connsiteX82" fmla="*/ 4091376 w 6875095"/>
              <a:gd name="connsiteY82" fmla="*/ 286036 h 1055609"/>
              <a:gd name="connsiteX83" fmla="*/ 4040980 w 6875095"/>
              <a:gd name="connsiteY83" fmla="*/ 394321 h 1055609"/>
              <a:gd name="connsiteX84" fmla="*/ 4023954 w 6875095"/>
              <a:gd name="connsiteY84" fmla="*/ 528485 h 1055609"/>
              <a:gd name="connsiteX85" fmla="*/ 3786953 w 6875095"/>
              <a:gd name="connsiteY85" fmla="*/ 528485 h 1055609"/>
              <a:gd name="connsiteX86" fmla="*/ 3821686 w 6875095"/>
              <a:gd name="connsiteY86" fmla="*/ 317364 h 1055609"/>
              <a:gd name="connsiteX87" fmla="*/ 3921798 w 6875095"/>
              <a:gd name="connsiteY87" fmla="*/ 150510 h 1055609"/>
              <a:gd name="connsiteX88" fmla="*/ 4079799 w 6875095"/>
              <a:gd name="connsiteY88" fmla="*/ 40181 h 1055609"/>
              <a:gd name="connsiteX89" fmla="*/ 4288196 w 6875095"/>
              <a:gd name="connsiteY89" fmla="*/ 0 h 1055609"/>
              <a:gd name="connsiteX90" fmla="*/ 4495232 w 6875095"/>
              <a:gd name="connsiteY90" fmla="*/ 40181 h 1055609"/>
              <a:gd name="connsiteX91" fmla="*/ 4653233 w 6875095"/>
              <a:gd name="connsiteY91" fmla="*/ 150510 h 1055609"/>
              <a:gd name="connsiteX92" fmla="*/ 4753345 w 6875095"/>
              <a:gd name="connsiteY92" fmla="*/ 317364 h 1055609"/>
              <a:gd name="connsiteX93" fmla="*/ 4788078 w 6875095"/>
              <a:gd name="connsiteY93" fmla="*/ 528485 h 1055609"/>
              <a:gd name="connsiteX94" fmla="*/ 4753345 w 6875095"/>
              <a:gd name="connsiteY94" fmla="*/ 738245 h 1055609"/>
              <a:gd name="connsiteX95" fmla="*/ 4653233 w 6875095"/>
              <a:gd name="connsiteY95" fmla="*/ 905780 h 1055609"/>
              <a:gd name="connsiteX96" fmla="*/ 4495232 w 6875095"/>
              <a:gd name="connsiteY96" fmla="*/ 1016108 h 1055609"/>
              <a:gd name="connsiteX97" fmla="*/ 4288196 w 6875095"/>
              <a:gd name="connsiteY97" fmla="*/ 1055609 h 1055609"/>
              <a:gd name="connsiteX98" fmla="*/ 4079799 w 6875095"/>
              <a:gd name="connsiteY98" fmla="*/ 1016108 h 1055609"/>
              <a:gd name="connsiteX99" fmla="*/ 3921798 w 6875095"/>
              <a:gd name="connsiteY99" fmla="*/ 905780 h 1055609"/>
              <a:gd name="connsiteX100" fmla="*/ 3821686 w 6875095"/>
              <a:gd name="connsiteY100" fmla="*/ 738245 h 1055609"/>
              <a:gd name="connsiteX101" fmla="*/ 3786953 w 6875095"/>
              <a:gd name="connsiteY101" fmla="*/ 528485 h 1055609"/>
              <a:gd name="connsiteX102" fmla="*/ 3038602 w 6875095"/>
              <a:gd name="connsiteY102" fmla="*/ 1031091 h 1055609"/>
              <a:gd name="connsiteX103" fmla="*/ 3038602 w 6875095"/>
              <a:gd name="connsiteY103" fmla="*/ 17707 h 1055609"/>
              <a:gd name="connsiteX104" fmla="*/ 3270155 w 6875095"/>
              <a:gd name="connsiteY104" fmla="*/ 17707 h 1055609"/>
              <a:gd name="connsiteX105" fmla="*/ 3270155 w 6875095"/>
              <a:gd name="connsiteY105" fmla="*/ 832228 h 1055609"/>
              <a:gd name="connsiteX106" fmla="*/ 3737346 w 6875095"/>
              <a:gd name="connsiteY106" fmla="*/ 832228 h 1055609"/>
              <a:gd name="connsiteX107" fmla="*/ 3737346 w 6875095"/>
              <a:gd name="connsiteY107" fmla="*/ 1031091 h 1055609"/>
              <a:gd name="connsiteX108" fmla="*/ 2147529 w 6875095"/>
              <a:gd name="connsiteY108" fmla="*/ 528485 h 1055609"/>
              <a:gd name="connsiteX109" fmla="*/ 2164555 w 6875095"/>
              <a:gd name="connsiteY109" fmla="*/ 661969 h 1055609"/>
              <a:gd name="connsiteX110" fmla="*/ 2214952 w 6875095"/>
              <a:gd name="connsiteY110" fmla="*/ 768211 h 1055609"/>
              <a:gd name="connsiteX111" fmla="*/ 2298038 w 6875095"/>
              <a:gd name="connsiteY111" fmla="*/ 839039 h 1055609"/>
              <a:gd name="connsiteX112" fmla="*/ 2413133 w 6875095"/>
              <a:gd name="connsiteY112" fmla="*/ 864918 h 1055609"/>
              <a:gd name="connsiteX113" fmla="*/ 2527547 w 6875095"/>
              <a:gd name="connsiteY113" fmla="*/ 839039 h 1055609"/>
              <a:gd name="connsiteX114" fmla="*/ 2609272 w 6875095"/>
              <a:gd name="connsiteY114" fmla="*/ 768211 h 1055609"/>
              <a:gd name="connsiteX115" fmla="*/ 2658307 w 6875095"/>
              <a:gd name="connsiteY115" fmla="*/ 661969 h 1055609"/>
              <a:gd name="connsiteX116" fmla="*/ 2674652 w 6875095"/>
              <a:gd name="connsiteY116" fmla="*/ 528485 h 1055609"/>
              <a:gd name="connsiteX117" fmla="*/ 2658307 w 6875095"/>
              <a:gd name="connsiteY117" fmla="*/ 394321 h 1055609"/>
              <a:gd name="connsiteX118" fmla="*/ 2609272 w 6875095"/>
              <a:gd name="connsiteY118" fmla="*/ 286036 h 1055609"/>
              <a:gd name="connsiteX119" fmla="*/ 2527547 w 6875095"/>
              <a:gd name="connsiteY119" fmla="*/ 213846 h 1055609"/>
              <a:gd name="connsiteX120" fmla="*/ 2413133 w 6875095"/>
              <a:gd name="connsiteY120" fmla="*/ 187967 h 1055609"/>
              <a:gd name="connsiteX121" fmla="*/ 2298038 w 6875095"/>
              <a:gd name="connsiteY121" fmla="*/ 213846 h 1055609"/>
              <a:gd name="connsiteX122" fmla="*/ 2214952 w 6875095"/>
              <a:gd name="connsiteY122" fmla="*/ 286036 h 1055609"/>
              <a:gd name="connsiteX123" fmla="*/ 2164555 w 6875095"/>
              <a:gd name="connsiteY123" fmla="*/ 394321 h 1055609"/>
              <a:gd name="connsiteX124" fmla="*/ 2147529 w 6875095"/>
              <a:gd name="connsiteY124" fmla="*/ 528485 h 1055609"/>
              <a:gd name="connsiteX125" fmla="*/ 1910528 w 6875095"/>
              <a:gd name="connsiteY125" fmla="*/ 528485 h 1055609"/>
              <a:gd name="connsiteX126" fmla="*/ 1945261 w 6875095"/>
              <a:gd name="connsiteY126" fmla="*/ 317364 h 1055609"/>
              <a:gd name="connsiteX127" fmla="*/ 2045373 w 6875095"/>
              <a:gd name="connsiteY127" fmla="*/ 150510 h 1055609"/>
              <a:gd name="connsiteX128" fmla="*/ 2203374 w 6875095"/>
              <a:gd name="connsiteY128" fmla="*/ 40181 h 1055609"/>
              <a:gd name="connsiteX129" fmla="*/ 2411771 w 6875095"/>
              <a:gd name="connsiteY129" fmla="*/ 0 h 1055609"/>
              <a:gd name="connsiteX130" fmla="*/ 2618807 w 6875095"/>
              <a:gd name="connsiteY130" fmla="*/ 40181 h 1055609"/>
              <a:gd name="connsiteX131" fmla="*/ 2776807 w 6875095"/>
              <a:gd name="connsiteY131" fmla="*/ 150510 h 1055609"/>
              <a:gd name="connsiteX132" fmla="*/ 2876920 w 6875095"/>
              <a:gd name="connsiteY132" fmla="*/ 317364 h 1055609"/>
              <a:gd name="connsiteX133" fmla="*/ 2911653 w 6875095"/>
              <a:gd name="connsiteY133" fmla="*/ 528485 h 1055609"/>
              <a:gd name="connsiteX134" fmla="*/ 2876920 w 6875095"/>
              <a:gd name="connsiteY134" fmla="*/ 738245 h 1055609"/>
              <a:gd name="connsiteX135" fmla="*/ 2776807 w 6875095"/>
              <a:gd name="connsiteY135" fmla="*/ 905780 h 1055609"/>
              <a:gd name="connsiteX136" fmla="*/ 2618807 w 6875095"/>
              <a:gd name="connsiteY136" fmla="*/ 1016108 h 1055609"/>
              <a:gd name="connsiteX137" fmla="*/ 2411771 w 6875095"/>
              <a:gd name="connsiteY137" fmla="*/ 1055609 h 1055609"/>
              <a:gd name="connsiteX138" fmla="*/ 2203374 w 6875095"/>
              <a:gd name="connsiteY138" fmla="*/ 1016108 h 1055609"/>
              <a:gd name="connsiteX139" fmla="*/ 2045373 w 6875095"/>
              <a:gd name="connsiteY139" fmla="*/ 905780 h 1055609"/>
              <a:gd name="connsiteX140" fmla="*/ 1945261 w 6875095"/>
              <a:gd name="connsiteY140" fmla="*/ 738245 h 1055609"/>
              <a:gd name="connsiteX141" fmla="*/ 1910528 w 6875095"/>
              <a:gd name="connsiteY141" fmla="*/ 528485 h 1055609"/>
              <a:gd name="connsiteX142" fmla="*/ 1212755 w 6875095"/>
              <a:gd name="connsiteY142" fmla="*/ 472640 h 1055609"/>
              <a:gd name="connsiteX143" fmla="*/ 1418428 w 6875095"/>
              <a:gd name="connsiteY143" fmla="*/ 472640 h 1055609"/>
              <a:gd name="connsiteX144" fmla="*/ 1536929 w 6875095"/>
              <a:gd name="connsiteY144" fmla="*/ 436545 h 1055609"/>
              <a:gd name="connsiteX145" fmla="*/ 1577791 w 6875095"/>
              <a:gd name="connsiteY145" fmla="*/ 339157 h 1055609"/>
              <a:gd name="connsiteX146" fmla="*/ 1540334 w 6875095"/>
              <a:gd name="connsiteY146" fmla="*/ 239045 h 1055609"/>
              <a:gd name="connsiteX147" fmla="*/ 1425238 w 6875095"/>
              <a:gd name="connsiteY147" fmla="*/ 201587 h 1055609"/>
              <a:gd name="connsiteX148" fmla="*/ 1212755 w 6875095"/>
              <a:gd name="connsiteY148" fmla="*/ 201587 h 1055609"/>
              <a:gd name="connsiteX149" fmla="*/ 981202 w 6875095"/>
              <a:gd name="connsiteY149" fmla="*/ 1031091 h 1055609"/>
              <a:gd name="connsiteX150" fmla="*/ 981202 w 6875095"/>
              <a:gd name="connsiteY150" fmla="*/ 17707 h 1055609"/>
              <a:gd name="connsiteX151" fmla="*/ 1463377 w 6875095"/>
              <a:gd name="connsiteY151" fmla="*/ 17707 h 1055609"/>
              <a:gd name="connsiteX152" fmla="*/ 1600265 w 6875095"/>
              <a:gd name="connsiteY152" fmla="*/ 36776 h 1055609"/>
              <a:gd name="connsiteX153" fmla="*/ 1709912 w 6875095"/>
              <a:gd name="connsiteY153" fmla="*/ 93303 h 1055609"/>
              <a:gd name="connsiteX154" fmla="*/ 1782783 w 6875095"/>
              <a:gd name="connsiteY154" fmla="*/ 184562 h 1055609"/>
              <a:gd name="connsiteX155" fmla="*/ 1809344 w 6875095"/>
              <a:gd name="connsiteY155" fmla="*/ 307829 h 1055609"/>
              <a:gd name="connsiteX156" fmla="*/ 1764395 w 6875095"/>
              <a:gd name="connsiteY156" fmla="*/ 460382 h 1055609"/>
              <a:gd name="connsiteX157" fmla="*/ 1621377 w 6875095"/>
              <a:gd name="connsiteY157" fmla="*/ 554365 h 1055609"/>
              <a:gd name="connsiteX158" fmla="*/ 1621377 w 6875095"/>
              <a:gd name="connsiteY158" fmla="*/ 558451 h 1055609"/>
              <a:gd name="connsiteX159" fmla="*/ 1733749 w 6875095"/>
              <a:gd name="connsiteY159" fmla="*/ 627236 h 1055609"/>
              <a:gd name="connsiteX160" fmla="*/ 1780740 w 6875095"/>
              <a:gd name="connsiteY160" fmla="*/ 754590 h 1055609"/>
              <a:gd name="connsiteX161" fmla="*/ 1790956 w 6875095"/>
              <a:gd name="connsiteY161" fmla="*/ 851978 h 1055609"/>
              <a:gd name="connsiteX162" fmla="*/ 1797766 w 6875095"/>
              <a:gd name="connsiteY162" fmla="*/ 933703 h 1055609"/>
              <a:gd name="connsiteX163" fmla="*/ 1806619 w 6875095"/>
              <a:gd name="connsiteY163" fmla="*/ 992272 h 1055609"/>
              <a:gd name="connsiteX164" fmla="*/ 1824327 w 6875095"/>
              <a:gd name="connsiteY164" fmla="*/ 1020195 h 1055609"/>
              <a:gd name="connsiteX165" fmla="*/ 1824327 w 6875095"/>
              <a:gd name="connsiteY165" fmla="*/ 1031091 h 1055609"/>
              <a:gd name="connsiteX166" fmla="*/ 1595498 w 6875095"/>
              <a:gd name="connsiteY166" fmla="*/ 1031091 h 1055609"/>
              <a:gd name="connsiteX167" fmla="*/ 1579834 w 6875095"/>
              <a:gd name="connsiteY167" fmla="*/ 1003850 h 1055609"/>
              <a:gd name="connsiteX168" fmla="*/ 1571662 w 6875095"/>
              <a:gd name="connsiteY168" fmla="*/ 950047 h 1055609"/>
              <a:gd name="connsiteX169" fmla="*/ 1565532 w 6875095"/>
              <a:gd name="connsiteY169" fmla="*/ 878538 h 1055609"/>
              <a:gd name="connsiteX170" fmla="*/ 1558722 w 6875095"/>
              <a:gd name="connsiteY170" fmla="*/ 796814 h 1055609"/>
              <a:gd name="connsiteX171" fmla="*/ 1509006 w 6875095"/>
              <a:gd name="connsiteY171" fmla="*/ 682400 h 1055609"/>
              <a:gd name="connsiteX172" fmla="*/ 1384376 w 6875095"/>
              <a:gd name="connsiteY172" fmla="*/ 644262 h 1055609"/>
              <a:gd name="connsiteX173" fmla="*/ 1212755 w 6875095"/>
              <a:gd name="connsiteY173" fmla="*/ 644262 h 1055609"/>
              <a:gd name="connsiteX174" fmla="*/ 1212755 w 6875095"/>
              <a:gd name="connsiteY174" fmla="*/ 1031091 h 1055609"/>
              <a:gd name="connsiteX175" fmla="*/ 0 w 6875095"/>
              <a:gd name="connsiteY175" fmla="*/ 798209 h 1055609"/>
              <a:gd name="connsiteX176" fmla="*/ 0 w 6875095"/>
              <a:gd name="connsiteY176" fmla="*/ 711004 h 1055609"/>
              <a:gd name="connsiteX177" fmla="*/ 220745 w 6875095"/>
              <a:gd name="connsiteY177" fmla="*/ 711004 h 1055609"/>
              <a:gd name="connsiteX178" fmla="*/ 284081 w 6875095"/>
              <a:gd name="connsiteY178" fmla="*/ 832228 h 1055609"/>
              <a:gd name="connsiteX179" fmla="*/ 435953 w 6875095"/>
              <a:gd name="connsiteY179" fmla="*/ 870366 h 1055609"/>
              <a:gd name="connsiteX180" fmla="*/ 501332 w 6875095"/>
              <a:gd name="connsiteY180" fmla="*/ 863556 h 1055609"/>
              <a:gd name="connsiteX181" fmla="*/ 557177 w 6875095"/>
              <a:gd name="connsiteY181" fmla="*/ 842444 h 1055609"/>
              <a:gd name="connsiteX182" fmla="*/ 595997 w 6875095"/>
              <a:gd name="connsiteY182" fmla="*/ 805668 h 1055609"/>
              <a:gd name="connsiteX183" fmla="*/ 610298 w 6875095"/>
              <a:gd name="connsiteY183" fmla="*/ 751865 h 1055609"/>
              <a:gd name="connsiteX184" fmla="*/ 594635 w 6875095"/>
              <a:gd name="connsiteY184" fmla="*/ 697382 h 1055609"/>
              <a:gd name="connsiteX185" fmla="*/ 549005 w 6875095"/>
              <a:gd name="connsiteY185" fmla="*/ 660607 h 1055609"/>
              <a:gd name="connsiteX186" fmla="*/ 475453 w 6875095"/>
              <a:gd name="connsiteY186" fmla="*/ 634046 h 1055609"/>
              <a:gd name="connsiteX187" fmla="*/ 377384 w 6875095"/>
              <a:gd name="connsiteY187" fmla="*/ 610210 h 1055609"/>
              <a:gd name="connsiteX188" fmla="*/ 238452 w 6875095"/>
              <a:gd name="connsiteY188" fmla="*/ 573434 h 1055609"/>
              <a:gd name="connsiteX189" fmla="*/ 124038 w 6875095"/>
              <a:gd name="connsiteY189" fmla="*/ 519632 h 1055609"/>
              <a:gd name="connsiteX190" fmla="*/ 47080 w 6875095"/>
              <a:gd name="connsiteY190" fmla="*/ 435183 h 1055609"/>
              <a:gd name="connsiteX191" fmla="*/ 19158 w 6875095"/>
              <a:gd name="connsiteY191" fmla="*/ 305105 h 1055609"/>
              <a:gd name="connsiteX192" fmla="*/ 49124 w 6875095"/>
              <a:gd name="connsiteY192" fmla="*/ 168897 h 1055609"/>
              <a:gd name="connsiteX193" fmla="*/ 132210 w 6875095"/>
              <a:gd name="connsiteY193" fmla="*/ 74233 h 1055609"/>
              <a:gd name="connsiteX194" fmla="*/ 257521 w 6875095"/>
              <a:gd name="connsiteY194" fmla="*/ 18388 h 1055609"/>
              <a:gd name="connsiteX195" fmla="*/ 414160 w 6875095"/>
              <a:gd name="connsiteY195" fmla="*/ 0 h 1055609"/>
              <a:gd name="connsiteX196" fmla="*/ 568074 w 6875095"/>
              <a:gd name="connsiteY196" fmla="*/ 19069 h 1055609"/>
              <a:gd name="connsiteX197" fmla="*/ 690661 w 6875095"/>
              <a:gd name="connsiteY197" fmla="*/ 76277 h 1055609"/>
              <a:gd name="connsiteX198" fmla="*/ 773747 w 6875095"/>
              <a:gd name="connsiteY198" fmla="*/ 170941 h 1055609"/>
              <a:gd name="connsiteX199" fmla="*/ 810524 w 6875095"/>
              <a:gd name="connsiteY199" fmla="*/ 302381 h 1055609"/>
              <a:gd name="connsiteX200" fmla="*/ 583057 w 6875095"/>
              <a:gd name="connsiteY200" fmla="*/ 302381 h 1055609"/>
              <a:gd name="connsiteX201" fmla="*/ 528574 w 6875095"/>
              <a:gd name="connsiteY201" fmla="*/ 209760 h 1055609"/>
              <a:gd name="connsiteX202" fmla="*/ 407349 w 6875095"/>
              <a:gd name="connsiteY202" fmla="*/ 177070 h 1055609"/>
              <a:gd name="connsiteX203" fmla="*/ 291573 w 6875095"/>
              <a:gd name="connsiteY203" fmla="*/ 205673 h 1055609"/>
              <a:gd name="connsiteX204" fmla="*/ 247987 w 6875095"/>
              <a:gd name="connsiteY204" fmla="*/ 281950 h 1055609"/>
              <a:gd name="connsiteX205" fmla="*/ 264331 w 6875095"/>
              <a:gd name="connsiteY205" fmla="*/ 330985 h 1055609"/>
              <a:gd name="connsiteX206" fmla="*/ 312004 w 6875095"/>
              <a:gd name="connsiteY206" fmla="*/ 364355 h 1055609"/>
              <a:gd name="connsiteX207" fmla="*/ 388961 w 6875095"/>
              <a:gd name="connsiteY207" fmla="*/ 389554 h 1055609"/>
              <a:gd name="connsiteX208" fmla="*/ 494522 w 6875095"/>
              <a:gd name="connsiteY208" fmla="*/ 414071 h 1055609"/>
              <a:gd name="connsiteX209" fmla="*/ 625962 w 6875095"/>
              <a:gd name="connsiteY209" fmla="*/ 450166 h 1055609"/>
              <a:gd name="connsiteX210" fmla="*/ 737653 w 6875095"/>
              <a:gd name="connsiteY210" fmla="*/ 506692 h 1055609"/>
              <a:gd name="connsiteX211" fmla="*/ 815291 w 6875095"/>
              <a:gd name="connsiteY211" fmla="*/ 595227 h 1055609"/>
              <a:gd name="connsiteX212" fmla="*/ 844575 w 6875095"/>
              <a:gd name="connsiteY212" fmla="*/ 728710 h 1055609"/>
              <a:gd name="connsiteX213" fmla="*/ 813247 w 6875095"/>
              <a:gd name="connsiteY213" fmla="*/ 868323 h 1055609"/>
              <a:gd name="connsiteX214" fmla="*/ 726756 w 6875095"/>
              <a:gd name="connsiteY214" fmla="*/ 970478 h 1055609"/>
              <a:gd name="connsiteX215" fmla="*/ 597359 w 6875095"/>
              <a:gd name="connsiteY215" fmla="*/ 1033815 h 1055609"/>
              <a:gd name="connsiteX216" fmla="*/ 435953 w 6875095"/>
              <a:gd name="connsiteY216" fmla="*/ 1055609 h 1055609"/>
              <a:gd name="connsiteX217" fmla="*/ 252073 w 6875095"/>
              <a:gd name="connsiteY217" fmla="*/ 1032453 h 1055609"/>
              <a:gd name="connsiteX218" fmla="*/ 111779 w 6875095"/>
              <a:gd name="connsiteY218" fmla="*/ 965712 h 1055609"/>
              <a:gd name="connsiteX219" fmla="*/ 21201 w 6875095"/>
              <a:gd name="connsiteY219" fmla="*/ 857427 h 1055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Lst>
            <a:rect l="l" t="t" r="r" b="b"/>
            <a:pathLst>
              <a:path w="6875095" h="1055609">
                <a:moveTo>
                  <a:pt x="5958652" y="528485"/>
                </a:moveTo>
                <a:cubicBezTo>
                  <a:pt x="5958652" y="453117"/>
                  <a:pt x="5970457" y="383197"/>
                  <a:pt x="5994066" y="318726"/>
                </a:cubicBezTo>
                <a:cubicBezTo>
                  <a:pt x="6017675" y="254254"/>
                  <a:pt x="6051046" y="198409"/>
                  <a:pt x="6094179" y="151190"/>
                </a:cubicBezTo>
                <a:cubicBezTo>
                  <a:pt x="6137311" y="103972"/>
                  <a:pt x="6189524" y="66969"/>
                  <a:pt x="6250818" y="40181"/>
                </a:cubicBezTo>
                <a:cubicBezTo>
                  <a:pt x="6312111" y="13394"/>
                  <a:pt x="6380441" y="0"/>
                  <a:pt x="6455810" y="0"/>
                </a:cubicBezTo>
                <a:cubicBezTo>
                  <a:pt x="6512108" y="0"/>
                  <a:pt x="6563867" y="6584"/>
                  <a:pt x="6611086" y="19750"/>
                </a:cubicBezTo>
                <a:cubicBezTo>
                  <a:pt x="6658304" y="32917"/>
                  <a:pt x="6699167" y="52667"/>
                  <a:pt x="6733673" y="79001"/>
                </a:cubicBezTo>
                <a:cubicBezTo>
                  <a:pt x="6779984" y="112598"/>
                  <a:pt x="6816078" y="153461"/>
                  <a:pt x="6841958" y="201587"/>
                </a:cubicBezTo>
                <a:cubicBezTo>
                  <a:pt x="6854898" y="225651"/>
                  <a:pt x="6865398" y="250849"/>
                  <a:pt x="6873457" y="277183"/>
                </a:cubicBezTo>
                <a:lnTo>
                  <a:pt x="6875095" y="285190"/>
                </a:lnTo>
                <a:lnTo>
                  <a:pt x="6875095" y="359588"/>
                </a:lnTo>
                <a:lnTo>
                  <a:pt x="6658759" y="359588"/>
                </a:lnTo>
                <a:cubicBezTo>
                  <a:pt x="6651494" y="311462"/>
                  <a:pt x="6629928" y="271734"/>
                  <a:pt x="6594060" y="240406"/>
                </a:cubicBezTo>
                <a:cubicBezTo>
                  <a:pt x="6558192" y="209079"/>
                  <a:pt x="6511654" y="193415"/>
                  <a:pt x="6454448" y="193415"/>
                </a:cubicBezTo>
                <a:cubicBezTo>
                  <a:pt x="6410861" y="193415"/>
                  <a:pt x="6372950" y="201814"/>
                  <a:pt x="6340714" y="218613"/>
                </a:cubicBezTo>
                <a:cubicBezTo>
                  <a:pt x="6308479" y="235412"/>
                  <a:pt x="6281691" y="258795"/>
                  <a:pt x="6260352" y="288760"/>
                </a:cubicBezTo>
                <a:cubicBezTo>
                  <a:pt x="6239013" y="318726"/>
                  <a:pt x="6222895" y="354140"/>
                  <a:pt x="6211998" y="395002"/>
                </a:cubicBezTo>
                <a:cubicBezTo>
                  <a:pt x="6201101" y="435864"/>
                  <a:pt x="6195654" y="480359"/>
                  <a:pt x="6195654" y="528485"/>
                </a:cubicBezTo>
                <a:cubicBezTo>
                  <a:pt x="6195654" y="576612"/>
                  <a:pt x="6201783" y="621107"/>
                  <a:pt x="6214041" y="661969"/>
                </a:cubicBezTo>
                <a:cubicBezTo>
                  <a:pt x="6226300" y="702831"/>
                  <a:pt x="6243553" y="738018"/>
                  <a:pt x="6265800" y="767530"/>
                </a:cubicBezTo>
                <a:cubicBezTo>
                  <a:pt x="6288047" y="797041"/>
                  <a:pt x="6315289" y="820197"/>
                  <a:pt x="6347525" y="836995"/>
                </a:cubicBezTo>
                <a:cubicBezTo>
                  <a:pt x="6379760" y="853794"/>
                  <a:pt x="6415855" y="862194"/>
                  <a:pt x="6455810" y="862194"/>
                </a:cubicBezTo>
                <a:cubicBezTo>
                  <a:pt x="6518465" y="862194"/>
                  <a:pt x="6567954" y="844487"/>
                  <a:pt x="6604276" y="809073"/>
                </a:cubicBezTo>
                <a:cubicBezTo>
                  <a:pt x="6640598" y="773659"/>
                  <a:pt x="6661482" y="729618"/>
                  <a:pt x="6666931" y="676951"/>
                </a:cubicBezTo>
                <a:lnTo>
                  <a:pt x="6875095" y="676951"/>
                </a:lnTo>
                <a:lnTo>
                  <a:pt x="6875095" y="784630"/>
                </a:lnTo>
                <a:lnTo>
                  <a:pt x="6861708" y="820650"/>
                </a:lnTo>
                <a:cubicBezTo>
                  <a:pt x="6839915" y="865599"/>
                  <a:pt x="6811765" y="905326"/>
                  <a:pt x="6777259" y="939832"/>
                </a:cubicBezTo>
                <a:cubicBezTo>
                  <a:pt x="6739120" y="977970"/>
                  <a:pt x="6693718" y="1006574"/>
                  <a:pt x="6641052" y="1025643"/>
                </a:cubicBezTo>
                <a:cubicBezTo>
                  <a:pt x="6588385" y="1044712"/>
                  <a:pt x="6526637" y="1054246"/>
                  <a:pt x="6455810" y="1054246"/>
                </a:cubicBezTo>
                <a:cubicBezTo>
                  <a:pt x="6382258" y="1054246"/>
                  <a:pt x="6314835" y="1041079"/>
                  <a:pt x="6253541" y="1014746"/>
                </a:cubicBezTo>
                <a:cubicBezTo>
                  <a:pt x="6192248" y="988412"/>
                  <a:pt x="6139808" y="951863"/>
                  <a:pt x="6096222" y="905099"/>
                </a:cubicBezTo>
                <a:cubicBezTo>
                  <a:pt x="6052636" y="858335"/>
                  <a:pt x="6018810" y="802716"/>
                  <a:pt x="5994747" y="738245"/>
                </a:cubicBezTo>
                <a:cubicBezTo>
                  <a:pt x="5970684" y="673774"/>
                  <a:pt x="5958652" y="603854"/>
                  <a:pt x="5958652" y="528485"/>
                </a:cubicBezTo>
                <a:close/>
                <a:moveTo>
                  <a:pt x="5109804" y="528485"/>
                </a:moveTo>
                <a:cubicBezTo>
                  <a:pt x="5109804" y="576612"/>
                  <a:pt x="5115479" y="621107"/>
                  <a:pt x="5126830" y="661969"/>
                </a:cubicBezTo>
                <a:cubicBezTo>
                  <a:pt x="5138180" y="702831"/>
                  <a:pt x="5154979" y="738245"/>
                  <a:pt x="5177226" y="768211"/>
                </a:cubicBezTo>
                <a:cubicBezTo>
                  <a:pt x="5199473" y="798176"/>
                  <a:pt x="5227169" y="821786"/>
                  <a:pt x="5260313" y="839039"/>
                </a:cubicBezTo>
                <a:cubicBezTo>
                  <a:pt x="5293457" y="856291"/>
                  <a:pt x="5331822" y="864918"/>
                  <a:pt x="5375408" y="864918"/>
                </a:cubicBezTo>
                <a:cubicBezTo>
                  <a:pt x="5418995" y="864918"/>
                  <a:pt x="5457133" y="856291"/>
                  <a:pt x="5489823" y="839039"/>
                </a:cubicBezTo>
                <a:cubicBezTo>
                  <a:pt x="5522512" y="821786"/>
                  <a:pt x="5549754" y="798176"/>
                  <a:pt x="5571547" y="768211"/>
                </a:cubicBezTo>
                <a:cubicBezTo>
                  <a:pt x="5593340" y="738245"/>
                  <a:pt x="5609685" y="702831"/>
                  <a:pt x="5620582" y="661969"/>
                </a:cubicBezTo>
                <a:cubicBezTo>
                  <a:pt x="5631478" y="621107"/>
                  <a:pt x="5636927" y="576612"/>
                  <a:pt x="5636927" y="528485"/>
                </a:cubicBezTo>
                <a:cubicBezTo>
                  <a:pt x="5636927" y="480359"/>
                  <a:pt x="5631478" y="435637"/>
                  <a:pt x="5620582" y="394321"/>
                </a:cubicBezTo>
                <a:cubicBezTo>
                  <a:pt x="5609685" y="353005"/>
                  <a:pt x="5593340" y="316910"/>
                  <a:pt x="5571547" y="286036"/>
                </a:cubicBezTo>
                <a:cubicBezTo>
                  <a:pt x="5549754" y="255162"/>
                  <a:pt x="5522512" y="231099"/>
                  <a:pt x="5489823" y="213846"/>
                </a:cubicBezTo>
                <a:cubicBezTo>
                  <a:pt x="5457133" y="196593"/>
                  <a:pt x="5418995" y="187967"/>
                  <a:pt x="5375408" y="187967"/>
                </a:cubicBezTo>
                <a:cubicBezTo>
                  <a:pt x="5331822" y="187967"/>
                  <a:pt x="5293457" y="196593"/>
                  <a:pt x="5260313" y="213846"/>
                </a:cubicBezTo>
                <a:cubicBezTo>
                  <a:pt x="5227169" y="231099"/>
                  <a:pt x="5199473" y="255162"/>
                  <a:pt x="5177226" y="286036"/>
                </a:cubicBezTo>
                <a:cubicBezTo>
                  <a:pt x="5154979" y="316910"/>
                  <a:pt x="5138180" y="353005"/>
                  <a:pt x="5126830" y="394321"/>
                </a:cubicBezTo>
                <a:cubicBezTo>
                  <a:pt x="5115479" y="435637"/>
                  <a:pt x="5109804" y="480359"/>
                  <a:pt x="5109804" y="528485"/>
                </a:cubicBezTo>
                <a:close/>
                <a:moveTo>
                  <a:pt x="4872802" y="528485"/>
                </a:moveTo>
                <a:cubicBezTo>
                  <a:pt x="4872802" y="452209"/>
                  <a:pt x="4884380" y="381835"/>
                  <a:pt x="4907536" y="317364"/>
                </a:cubicBezTo>
                <a:cubicBezTo>
                  <a:pt x="4930691" y="252892"/>
                  <a:pt x="4964062" y="197274"/>
                  <a:pt x="5007648" y="150510"/>
                </a:cubicBezTo>
                <a:cubicBezTo>
                  <a:pt x="5051234" y="103745"/>
                  <a:pt x="5103901" y="66969"/>
                  <a:pt x="5165649" y="40181"/>
                </a:cubicBezTo>
                <a:cubicBezTo>
                  <a:pt x="5227396" y="13394"/>
                  <a:pt x="5296862" y="0"/>
                  <a:pt x="5374046" y="0"/>
                </a:cubicBezTo>
                <a:cubicBezTo>
                  <a:pt x="5450322" y="0"/>
                  <a:pt x="5519334" y="13394"/>
                  <a:pt x="5581082" y="40181"/>
                </a:cubicBezTo>
                <a:cubicBezTo>
                  <a:pt x="5642829" y="66969"/>
                  <a:pt x="5695496" y="103745"/>
                  <a:pt x="5739082" y="150510"/>
                </a:cubicBezTo>
                <a:cubicBezTo>
                  <a:pt x="5782669" y="197274"/>
                  <a:pt x="5816040" y="252892"/>
                  <a:pt x="5839194" y="317364"/>
                </a:cubicBezTo>
                <a:cubicBezTo>
                  <a:pt x="5862350" y="381835"/>
                  <a:pt x="5873928" y="452209"/>
                  <a:pt x="5873928" y="528485"/>
                </a:cubicBezTo>
                <a:cubicBezTo>
                  <a:pt x="5873928" y="603854"/>
                  <a:pt x="5862350" y="673774"/>
                  <a:pt x="5839194" y="738245"/>
                </a:cubicBezTo>
                <a:cubicBezTo>
                  <a:pt x="5816040" y="802716"/>
                  <a:pt x="5782669" y="858562"/>
                  <a:pt x="5739082" y="905780"/>
                </a:cubicBezTo>
                <a:cubicBezTo>
                  <a:pt x="5695496" y="952999"/>
                  <a:pt x="5642829" y="989775"/>
                  <a:pt x="5581082" y="1016108"/>
                </a:cubicBezTo>
                <a:cubicBezTo>
                  <a:pt x="5519334" y="1042442"/>
                  <a:pt x="5450322" y="1055609"/>
                  <a:pt x="5374046" y="1055609"/>
                </a:cubicBezTo>
                <a:cubicBezTo>
                  <a:pt x="5296862" y="1055609"/>
                  <a:pt x="5227396" y="1042442"/>
                  <a:pt x="5165649" y="1016108"/>
                </a:cubicBezTo>
                <a:cubicBezTo>
                  <a:pt x="5103901" y="989775"/>
                  <a:pt x="5051234" y="952999"/>
                  <a:pt x="5007648" y="905780"/>
                </a:cubicBezTo>
                <a:cubicBezTo>
                  <a:pt x="4964062" y="858562"/>
                  <a:pt x="4930691" y="802716"/>
                  <a:pt x="4907536" y="738245"/>
                </a:cubicBezTo>
                <a:cubicBezTo>
                  <a:pt x="4884380" y="673774"/>
                  <a:pt x="4872802" y="603854"/>
                  <a:pt x="4872802" y="528485"/>
                </a:cubicBezTo>
                <a:close/>
                <a:moveTo>
                  <a:pt x="4023954" y="528485"/>
                </a:moveTo>
                <a:cubicBezTo>
                  <a:pt x="4023954" y="576612"/>
                  <a:pt x="4029629" y="621107"/>
                  <a:pt x="4040980" y="661969"/>
                </a:cubicBezTo>
                <a:cubicBezTo>
                  <a:pt x="4052330" y="702831"/>
                  <a:pt x="4069129" y="738245"/>
                  <a:pt x="4091376" y="768211"/>
                </a:cubicBezTo>
                <a:cubicBezTo>
                  <a:pt x="4113624" y="798176"/>
                  <a:pt x="4141319" y="821786"/>
                  <a:pt x="4174463" y="839039"/>
                </a:cubicBezTo>
                <a:cubicBezTo>
                  <a:pt x="4207607" y="856291"/>
                  <a:pt x="4245972" y="864918"/>
                  <a:pt x="4289559" y="864918"/>
                </a:cubicBezTo>
                <a:cubicBezTo>
                  <a:pt x="4333145" y="864918"/>
                  <a:pt x="4371283" y="856291"/>
                  <a:pt x="4403973" y="839039"/>
                </a:cubicBezTo>
                <a:cubicBezTo>
                  <a:pt x="4436663" y="821786"/>
                  <a:pt x="4463904" y="798176"/>
                  <a:pt x="4485697" y="768211"/>
                </a:cubicBezTo>
                <a:cubicBezTo>
                  <a:pt x="4507491" y="738245"/>
                  <a:pt x="4523835" y="702831"/>
                  <a:pt x="4534732" y="661969"/>
                </a:cubicBezTo>
                <a:cubicBezTo>
                  <a:pt x="4545629" y="621107"/>
                  <a:pt x="4551077" y="576612"/>
                  <a:pt x="4551077" y="528485"/>
                </a:cubicBezTo>
                <a:cubicBezTo>
                  <a:pt x="4551077" y="480359"/>
                  <a:pt x="4545629" y="435637"/>
                  <a:pt x="4534732" y="394321"/>
                </a:cubicBezTo>
                <a:cubicBezTo>
                  <a:pt x="4523835" y="353005"/>
                  <a:pt x="4507491" y="316910"/>
                  <a:pt x="4485697" y="286036"/>
                </a:cubicBezTo>
                <a:cubicBezTo>
                  <a:pt x="4463904" y="255162"/>
                  <a:pt x="4436663" y="231099"/>
                  <a:pt x="4403973" y="213846"/>
                </a:cubicBezTo>
                <a:cubicBezTo>
                  <a:pt x="4371283" y="196593"/>
                  <a:pt x="4333145" y="187967"/>
                  <a:pt x="4289559" y="187967"/>
                </a:cubicBezTo>
                <a:cubicBezTo>
                  <a:pt x="4245972" y="187967"/>
                  <a:pt x="4207607" y="196593"/>
                  <a:pt x="4174463" y="213846"/>
                </a:cubicBezTo>
                <a:cubicBezTo>
                  <a:pt x="4141319" y="231099"/>
                  <a:pt x="4113624" y="255162"/>
                  <a:pt x="4091376" y="286036"/>
                </a:cubicBezTo>
                <a:cubicBezTo>
                  <a:pt x="4069129" y="316910"/>
                  <a:pt x="4052330" y="353005"/>
                  <a:pt x="4040980" y="394321"/>
                </a:cubicBezTo>
                <a:cubicBezTo>
                  <a:pt x="4029629" y="435637"/>
                  <a:pt x="4023954" y="480359"/>
                  <a:pt x="4023954" y="528485"/>
                </a:cubicBezTo>
                <a:close/>
                <a:moveTo>
                  <a:pt x="3786953" y="528485"/>
                </a:moveTo>
                <a:cubicBezTo>
                  <a:pt x="3786953" y="452209"/>
                  <a:pt x="3798530" y="381835"/>
                  <a:pt x="3821686" y="317364"/>
                </a:cubicBezTo>
                <a:cubicBezTo>
                  <a:pt x="3844841" y="252892"/>
                  <a:pt x="3878212" y="197274"/>
                  <a:pt x="3921798" y="150510"/>
                </a:cubicBezTo>
                <a:cubicBezTo>
                  <a:pt x="3965385" y="103745"/>
                  <a:pt x="4018051" y="66969"/>
                  <a:pt x="4079799" y="40181"/>
                </a:cubicBezTo>
                <a:cubicBezTo>
                  <a:pt x="4141546" y="13394"/>
                  <a:pt x="4211012" y="0"/>
                  <a:pt x="4288196" y="0"/>
                </a:cubicBezTo>
                <a:cubicBezTo>
                  <a:pt x="4364472" y="0"/>
                  <a:pt x="4433484" y="13394"/>
                  <a:pt x="4495232" y="40181"/>
                </a:cubicBezTo>
                <a:cubicBezTo>
                  <a:pt x="4556979" y="66969"/>
                  <a:pt x="4609646" y="103745"/>
                  <a:pt x="4653233" y="150510"/>
                </a:cubicBezTo>
                <a:cubicBezTo>
                  <a:pt x="4696819" y="197274"/>
                  <a:pt x="4730190" y="252892"/>
                  <a:pt x="4753345" y="317364"/>
                </a:cubicBezTo>
                <a:cubicBezTo>
                  <a:pt x="4776500" y="381835"/>
                  <a:pt x="4788078" y="452209"/>
                  <a:pt x="4788078" y="528485"/>
                </a:cubicBezTo>
                <a:cubicBezTo>
                  <a:pt x="4788078" y="603854"/>
                  <a:pt x="4776500" y="673774"/>
                  <a:pt x="4753345" y="738245"/>
                </a:cubicBezTo>
                <a:cubicBezTo>
                  <a:pt x="4730190" y="802716"/>
                  <a:pt x="4696819" y="858562"/>
                  <a:pt x="4653233" y="905780"/>
                </a:cubicBezTo>
                <a:cubicBezTo>
                  <a:pt x="4609646" y="952999"/>
                  <a:pt x="4556979" y="989775"/>
                  <a:pt x="4495232" y="1016108"/>
                </a:cubicBezTo>
                <a:cubicBezTo>
                  <a:pt x="4433484" y="1042442"/>
                  <a:pt x="4364472" y="1055609"/>
                  <a:pt x="4288196" y="1055609"/>
                </a:cubicBezTo>
                <a:cubicBezTo>
                  <a:pt x="4211012" y="1055609"/>
                  <a:pt x="4141546" y="1042442"/>
                  <a:pt x="4079799" y="1016108"/>
                </a:cubicBezTo>
                <a:cubicBezTo>
                  <a:pt x="4018051" y="989775"/>
                  <a:pt x="3965385" y="952999"/>
                  <a:pt x="3921798" y="905780"/>
                </a:cubicBezTo>
                <a:cubicBezTo>
                  <a:pt x="3878212" y="858562"/>
                  <a:pt x="3844841" y="802716"/>
                  <a:pt x="3821686" y="738245"/>
                </a:cubicBezTo>
                <a:cubicBezTo>
                  <a:pt x="3798530" y="673774"/>
                  <a:pt x="3786953" y="603854"/>
                  <a:pt x="3786953" y="528485"/>
                </a:cubicBezTo>
                <a:close/>
                <a:moveTo>
                  <a:pt x="3038602" y="1031091"/>
                </a:moveTo>
                <a:lnTo>
                  <a:pt x="3038602" y="17707"/>
                </a:lnTo>
                <a:lnTo>
                  <a:pt x="3270155" y="17707"/>
                </a:lnTo>
                <a:lnTo>
                  <a:pt x="3270155" y="832228"/>
                </a:lnTo>
                <a:lnTo>
                  <a:pt x="3737346" y="832228"/>
                </a:lnTo>
                <a:lnTo>
                  <a:pt x="3737346" y="1031091"/>
                </a:lnTo>
                <a:close/>
                <a:moveTo>
                  <a:pt x="2147529" y="528485"/>
                </a:moveTo>
                <a:cubicBezTo>
                  <a:pt x="2147529" y="576612"/>
                  <a:pt x="2153204" y="621107"/>
                  <a:pt x="2164555" y="661969"/>
                </a:cubicBezTo>
                <a:cubicBezTo>
                  <a:pt x="2175905" y="702831"/>
                  <a:pt x="2192704" y="738245"/>
                  <a:pt x="2214952" y="768211"/>
                </a:cubicBezTo>
                <a:cubicBezTo>
                  <a:pt x="2237199" y="798176"/>
                  <a:pt x="2264894" y="821786"/>
                  <a:pt x="2298038" y="839039"/>
                </a:cubicBezTo>
                <a:cubicBezTo>
                  <a:pt x="2331182" y="856291"/>
                  <a:pt x="2369547" y="864918"/>
                  <a:pt x="2413133" y="864918"/>
                </a:cubicBezTo>
                <a:cubicBezTo>
                  <a:pt x="2456720" y="864918"/>
                  <a:pt x="2494858" y="856291"/>
                  <a:pt x="2527547" y="839039"/>
                </a:cubicBezTo>
                <a:cubicBezTo>
                  <a:pt x="2560237" y="821786"/>
                  <a:pt x="2587479" y="798176"/>
                  <a:pt x="2609272" y="768211"/>
                </a:cubicBezTo>
                <a:cubicBezTo>
                  <a:pt x="2631065" y="738245"/>
                  <a:pt x="2647410" y="702831"/>
                  <a:pt x="2658307" y="661969"/>
                </a:cubicBezTo>
                <a:cubicBezTo>
                  <a:pt x="2669203" y="621107"/>
                  <a:pt x="2674652" y="576612"/>
                  <a:pt x="2674652" y="528485"/>
                </a:cubicBezTo>
                <a:cubicBezTo>
                  <a:pt x="2674652" y="480359"/>
                  <a:pt x="2669203" y="435637"/>
                  <a:pt x="2658307" y="394321"/>
                </a:cubicBezTo>
                <a:cubicBezTo>
                  <a:pt x="2647410" y="353005"/>
                  <a:pt x="2631065" y="316910"/>
                  <a:pt x="2609272" y="286036"/>
                </a:cubicBezTo>
                <a:cubicBezTo>
                  <a:pt x="2587479" y="255162"/>
                  <a:pt x="2560237" y="231099"/>
                  <a:pt x="2527547" y="213846"/>
                </a:cubicBezTo>
                <a:cubicBezTo>
                  <a:pt x="2494858" y="196593"/>
                  <a:pt x="2456720" y="187967"/>
                  <a:pt x="2413133" y="187967"/>
                </a:cubicBezTo>
                <a:cubicBezTo>
                  <a:pt x="2369547" y="187967"/>
                  <a:pt x="2331182" y="196593"/>
                  <a:pt x="2298038" y="213846"/>
                </a:cubicBezTo>
                <a:cubicBezTo>
                  <a:pt x="2264894" y="231099"/>
                  <a:pt x="2237199" y="255162"/>
                  <a:pt x="2214952" y="286036"/>
                </a:cubicBezTo>
                <a:cubicBezTo>
                  <a:pt x="2192704" y="316910"/>
                  <a:pt x="2175905" y="353005"/>
                  <a:pt x="2164555" y="394321"/>
                </a:cubicBezTo>
                <a:cubicBezTo>
                  <a:pt x="2153204" y="435637"/>
                  <a:pt x="2147529" y="480359"/>
                  <a:pt x="2147529" y="528485"/>
                </a:cubicBezTo>
                <a:close/>
                <a:moveTo>
                  <a:pt x="1910528" y="528485"/>
                </a:moveTo>
                <a:cubicBezTo>
                  <a:pt x="1910528" y="452209"/>
                  <a:pt x="1922105" y="381835"/>
                  <a:pt x="1945261" y="317364"/>
                </a:cubicBezTo>
                <a:cubicBezTo>
                  <a:pt x="1968416" y="252892"/>
                  <a:pt x="2001787" y="197274"/>
                  <a:pt x="2045373" y="150510"/>
                </a:cubicBezTo>
                <a:cubicBezTo>
                  <a:pt x="2088959" y="103745"/>
                  <a:pt x="2141627" y="66969"/>
                  <a:pt x="2203374" y="40181"/>
                </a:cubicBezTo>
                <a:cubicBezTo>
                  <a:pt x="2265121" y="13394"/>
                  <a:pt x="2334587" y="0"/>
                  <a:pt x="2411771" y="0"/>
                </a:cubicBezTo>
                <a:cubicBezTo>
                  <a:pt x="2488048" y="0"/>
                  <a:pt x="2557059" y="13394"/>
                  <a:pt x="2618807" y="40181"/>
                </a:cubicBezTo>
                <a:cubicBezTo>
                  <a:pt x="2680554" y="66969"/>
                  <a:pt x="2733221" y="103745"/>
                  <a:pt x="2776807" y="150510"/>
                </a:cubicBezTo>
                <a:cubicBezTo>
                  <a:pt x="2820394" y="197274"/>
                  <a:pt x="2853765" y="252892"/>
                  <a:pt x="2876920" y="317364"/>
                </a:cubicBezTo>
                <a:cubicBezTo>
                  <a:pt x="2900075" y="381835"/>
                  <a:pt x="2911653" y="452209"/>
                  <a:pt x="2911653" y="528485"/>
                </a:cubicBezTo>
                <a:cubicBezTo>
                  <a:pt x="2911653" y="603854"/>
                  <a:pt x="2900075" y="673774"/>
                  <a:pt x="2876920" y="738245"/>
                </a:cubicBezTo>
                <a:cubicBezTo>
                  <a:pt x="2853765" y="802716"/>
                  <a:pt x="2820394" y="858562"/>
                  <a:pt x="2776807" y="905780"/>
                </a:cubicBezTo>
                <a:cubicBezTo>
                  <a:pt x="2733221" y="952999"/>
                  <a:pt x="2680554" y="989775"/>
                  <a:pt x="2618807" y="1016108"/>
                </a:cubicBezTo>
                <a:cubicBezTo>
                  <a:pt x="2557059" y="1042442"/>
                  <a:pt x="2488048" y="1055609"/>
                  <a:pt x="2411771" y="1055609"/>
                </a:cubicBezTo>
                <a:cubicBezTo>
                  <a:pt x="2334587" y="1055609"/>
                  <a:pt x="2265121" y="1042442"/>
                  <a:pt x="2203374" y="1016108"/>
                </a:cubicBezTo>
                <a:cubicBezTo>
                  <a:pt x="2141627" y="989775"/>
                  <a:pt x="2088959" y="952999"/>
                  <a:pt x="2045373" y="905780"/>
                </a:cubicBezTo>
                <a:cubicBezTo>
                  <a:pt x="2001787" y="858562"/>
                  <a:pt x="1968416" y="802716"/>
                  <a:pt x="1945261" y="738245"/>
                </a:cubicBezTo>
                <a:cubicBezTo>
                  <a:pt x="1922105" y="673774"/>
                  <a:pt x="1910528" y="603854"/>
                  <a:pt x="1910528" y="528485"/>
                </a:cubicBezTo>
                <a:close/>
                <a:moveTo>
                  <a:pt x="1212755" y="472640"/>
                </a:moveTo>
                <a:lnTo>
                  <a:pt x="1418428" y="472640"/>
                </a:lnTo>
                <a:cubicBezTo>
                  <a:pt x="1470187" y="472640"/>
                  <a:pt x="1509687" y="460609"/>
                  <a:pt x="1536929" y="436545"/>
                </a:cubicBezTo>
                <a:cubicBezTo>
                  <a:pt x="1564170" y="412482"/>
                  <a:pt x="1577791" y="380019"/>
                  <a:pt x="1577791" y="339157"/>
                </a:cubicBezTo>
                <a:cubicBezTo>
                  <a:pt x="1577791" y="297387"/>
                  <a:pt x="1565305" y="264016"/>
                  <a:pt x="1540334" y="239045"/>
                </a:cubicBezTo>
                <a:cubicBezTo>
                  <a:pt x="1515362" y="214073"/>
                  <a:pt x="1476997" y="201587"/>
                  <a:pt x="1425238" y="201587"/>
                </a:cubicBezTo>
                <a:lnTo>
                  <a:pt x="1212755" y="201587"/>
                </a:lnTo>
                <a:close/>
                <a:moveTo>
                  <a:pt x="981202" y="1031091"/>
                </a:moveTo>
                <a:lnTo>
                  <a:pt x="981202" y="17707"/>
                </a:lnTo>
                <a:lnTo>
                  <a:pt x="1463377" y="17707"/>
                </a:lnTo>
                <a:cubicBezTo>
                  <a:pt x="1512411" y="17707"/>
                  <a:pt x="1558041" y="24064"/>
                  <a:pt x="1600265" y="36776"/>
                </a:cubicBezTo>
                <a:cubicBezTo>
                  <a:pt x="1642490" y="49489"/>
                  <a:pt x="1679038" y="68331"/>
                  <a:pt x="1709912" y="93303"/>
                </a:cubicBezTo>
                <a:cubicBezTo>
                  <a:pt x="1740786" y="118274"/>
                  <a:pt x="1765076" y="148694"/>
                  <a:pt x="1782783" y="184562"/>
                </a:cubicBezTo>
                <a:cubicBezTo>
                  <a:pt x="1800490" y="220430"/>
                  <a:pt x="1809343" y="261519"/>
                  <a:pt x="1809344" y="307829"/>
                </a:cubicBezTo>
                <a:cubicBezTo>
                  <a:pt x="1809343" y="367761"/>
                  <a:pt x="1794361" y="418611"/>
                  <a:pt x="1764395" y="460382"/>
                </a:cubicBezTo>
                <a:cubicBezTo>
                  <a:pt x="1734429" y="502152"/>
                  <a:pt x="1686757" y="533480"/>
                  <a:pt x="1621377" y="554365"/>
                </a:cubicBezTo>
                <a:lnTo>
                  <a:pt x="1621377" y="558451"/>
                </a:lnTo>
                <a:cubicBezTo>
                  <a:pt x="1672228" y="573888"/>
                  <a:pt x="1709685" y="596816"/>
                  <a:pt x="1733749" y="627236"/>
                </a:cubicBezTo>
                <a:cubicBezTo>
                  <a:pt x="1757812" y="657656"/>
                  <a:pt x="1773476" y="700107"/>
                  <a:pt x="1780740" y="754590"/>
                </a:cubicBezTo>
                <a:cubicBezTo>
                  <a:pt x="1785280" y="789096"/>
                  <a:pt x="1788685" y="821558"/>
                  <a:pt x="1790956" y="851978"/>
                </a:cubicBezTo>
                <a:cubicBezTo>
                  <a:pt x="1793226" y="882398"/>
                  <a:pt x="1795496" y="909639"/>
                  <a:pt x="1797766" y="933703"/>
                </a:cubicBezTo>
                <a:cubicBezTo>
                  <a:pt x="1800036" y="957766"/>
                  <a:pt x="1802987" y="977289"/>
                  <a:pt x="1806619" y="992272"/>
                </a:cubicBezTo>
                <a:cubicBezTo>
                  <a:pt x="1810252" y="1007255"/>
                  <a:pt x="1816154" y="1016562"/>
                  <a:pt x="1824327" y="1020195"/>
                </a:cubicBezTo>
                <a:lnTo>
                  <a:pt x="1824327" y="1031091"/>
                </a:lnTo>
                <a:lnTo>
                  <a:pt x="1595498" y="1031091"/>
                </a:lnTo>
                <a:cubicBezTo>
                  <a:pt x="1588233" y="1027459"/>
                  <a:pt x="1583012" y="1018378"/>
                  <a:pt x="1579834" y="1003850"/>
                </a:cubicBezTo>
                <a:cubicBezTo>
                  <a:pt x="1576656" y="989320"/>
                  <a:pt x="1573932" y="971386"/>
                  <a:pt x="1571662" y="950047"/>
                </a:cubicBezTo>
                <a:cubicBezTo>
                  <a:pt x="1569391" y="928708"/>
                  <a:pt x="1567348" y="904872"/>
                  <a:pt x="1565532" y="878538"/>
                </a:cubicBezTo>
                <a:cubicBezTo>
                  <a:pt x="1563716" y="852205"/>
                  <a:pt x="1561446" y="824963"/>
                  <a:pt x="1558722" y="796814"/>
                </a:cubicBezTo>
                <a:cubicBezTo>
                  <a:pt x="1552366" y="745964"/>
                  <a:pt x="1535794" y="707825"/>
                  <a:pt x="1509006" y="682400"/>
                </a:cubicBezTo>
                <a:cubicBezTo>
                  <a:pt x="1482219" y="656975"/>
                  <a:pt x="1440675" y="644262"/>
                  <a:pt x="1384376" y="644262"/>
                </a:cubicBezTo>
                <a:lnTo>
                  <a:pt x="1212755" y="644262"/>
                </a:lnTo>
                <a:lnTo>
                  <a:pt x="1212755" y="1031091"/>
                </a:lnTo>
                <a:close/>
                <a:moveTo>
                  <a:pt x="0" y="798209"/>
                </a:moveTo>
                <a:lnTo>
                  <a:pt x="0" y="711004"/>
                </a:lnTo>
                <a:lnTo>
                  <a:pt x="220745" y="711004"/>
                </a:lnTo>
                <a:cubicBezTo>
                  <a:pt x="227101" y="766395"/>
                  <a:pt x="248213" y="806803"/>
                  <a:pt x="284081" y="832228"/>
                </a:cubicBezTo>
                <a:cubicBezTo>
                  <a:pt x="319949" y="857654"/>
                  <a:pt x="370573" y="870366"/>
                  <a:pt x="435953" y="870366"/>
                </a:cubicBezTo>
                <a:cubicBezTo>
                  <a:pt x="458654" y="870366"/>
                  <a:pt x="480447" y="868096"/>
                  <a:pt x="501332" y="863556"/>
                </a:cubicBezTo>
                <a:cubicBezTo>
                  <a:pt x="522218" y="859015"/>
                  <a:pt x="540832" y="851978"/>
                  <a:pt x="557177" y="842444"/>
                </a:cubicBezTo>
                <a:cubicBezTo>
                  <a:pt x="573522" y="832909"/>
                  <a:pt x="586462" y="820650"/>
                  <a:pt x="595997" y="805668"/>
                </a:cubicBezTo>
                <a:cubicBezTo>
                  <a:pt x="605531" y="790685"/>
                  <a:pt x="610298" y="772751"/>
                  <a:pt x="610298" y="751865"/>
                </a:cubicBezTo>
                <a:cubicBezTo>
                  <a:pt x="610298" y="730073"/>
                  <a:pt x="605077" y="711912"/>
                  <a:pt x="594635" y="697382"/>
                </a:cubicBezTo>
                <a:cubicBezTo>
                  <a:pt x="584192" y="682854"/>
                  <a:pt x="568982" y="670595"/>
                  <a:pt x="549005" y="660607"/>
                </a:cubicBezTo>
                <a:cubicBezTo>
                  <a:pt x="529028" y="650618"/>
                  <a:pt x="504511" y="641765"/>
                  <a:pt x="475453" y="634046"/>
                </a:cubicBezTo>
                <a:cubicBezTo>
                  <a:pt x="446395" y="626328"/>
                  <a:pt x="413706" y="618382"/>
                  <a:pt x="377384" y="610210"/>
                </a:cubicBezTo>
                <a:cubicBezTo>
                  <a:pt x="328349" y="599313"/>
                  <a:pt x="282038" y="587055"/>
                  <a:pt x="238452" y="573434"/>
                </a:cubicBezTo>
                <a:cubicBezTo>
                  <a:pt x="194866" y="559813"/>
                  <a:pt x="156727" y="541879"/>
                  <a:pt x="124038" y="519632"/>
                </a:cubicBezTo>
                <a:cubicBezTo>
                  <a:pt x="91348" y="497384"/>
                  <a:pt x="65695" y="469235"/>
                  <a:pt x="47080" y="435183"/>
                </a:cubicBezTo>
                <a:cubicBezTo>
                  <a:pt x="28465" y="401131"/>
                  <a:pt x="19158" y="357772"/>
                  <a:pt x="19158" y="305105"/>
                </a:cubicBezTo>
                <a:cubicBezTo>
                  <a:pt x="19158" y="252438"/>
                  <a:pt x="29146" y="207036"/>
                  <a:pt x="49124" y="168897"/>
                </a:cubicBezTo>
                <a:cubicBezTo>
                  <a:pt x="69101" y="130760"/>
                  <a:pt x="96796" y="99205"/>
                  <a:pt x="132210" y="74233"/>
                </a:cubicBezTo>
                <a:cubicBezTo>
                  <a:pt x="167624" y="49262"/>
                  <a:pt x="209394" y="30647"/>
                  <a:pt x="257521" y="18388"/>
                </a:cubicBezTo>
                <a:cubicBezTo>
                  <a:pt x="305648" y="6130"/>
                  <a:pt x="357860" y="0"/>
                  <a:pt x="414160" y="0"/>
                </a:cubicBezTo>
                <a:cubicBezTo>
                  <a:pt x="469551" y="0"/>
                  <a:pt x="520856" y="6357"/>
                  <a:pt x="568074" y="19069"/>
                </a:cubicBezTo>
                <a:cubicBezTo>
                  <a:pt x="615293" y="31782"/>
                  <a:pt x="656155" y="50851"/>
                  <a:pt x="690661" y="76277"/>
                </a:cubicBezTo>
                <a:cubicBezTo>
                  <a:pt x="725167" y="101702"/>
                  <a:pt x="752862" y="133257"/>
                  <a:pt x="773747" y="170941"/>
                </a:cubicBezTo>
                <a:cubicBezTo>
                  <a:pt x="794633" y="208625"/>
                  <a:pt x="806891" y="252438"/>
                  <a:pt x="810524" y="302381"/>
                </a:cubicBezTo>
                <a:lnTo>
                  <a:pt x="583057" y="302381"/>
                </a:lnTo>
                <a:cubicBezTo>
                  <a:pt x="576701" y="262427"/>
                  <a:pt x="558540" y="231553"/>
                  <a:pt x="528574" y="209760"/>
                </a:cubicBezTo>
                <a:cubicBezTo>
                  <a:pt x="498608" y="187967"/>
                  <a:pt x="458200" y="177070"/>
                  <a:pt x="407349" y="177070"/>
                </a:cubicBezTo>
                <a:cubicBezTo>
                  <a:pt x="359223" y="177070"/>
                  <a:pt x="320630" y="186604"/>
                  <a:pt x="291573" y="205673"/>
                </a:cubicBezTo>
                <a:cubicBezTo>
                  <a:pt x="262515" y="224743"/>
                  <a:pt x="247987" y="250168"/>
                  <a:pt x="247987" y="281950"/>
                </a:cubicBezTo>
                <a:cubicBezTo>
                  <a:pt x="247987" y="301927"/>
                  <a:pt x="253435" y="318272"/>
                  <a:pt x="264331" y="330985"/>
                </a:cubicBezTo>
                <a:cubicBezTo>
                  <a:pt x="275228" y="343697"/>
                  <a:pt x="291119" y="354821"/>
                  <a:pt x="312004" y="364355"/>
                </a:cubicBezTo>
                <a:cubicBezTo>
                  <a:pt x="332889" y="373890"/>
                  <a:pt x="358542" y="382289"/>
                  <a:pt x="388961" y="389554"/>
                </a:cubicBezTo>
                <a:cubicBezTo>
                  <a:pt x="419381" y="396818"/>
                  <a:pt x="454568" y="404991"/>
                  <a:pt x="494522" y="414071"/>
                </a:cubicBezTo>
                <a:cubicBezTo>
                  <a:pt x="539925" y="424060"/>
                  <a:pt x="583738" y="436091"/>
                  <a:pt x="625962" y="450166"/>
                </a:cubicBezTo>
                <a:cubicBezTo>
                  <a:pt x="668187" y="464241"/>
                  <a:pt x="705417" y="483083"/>
                  <a:pt x="737653" y="506692"/>
                </a:cubicBezTo>
                <a:cubicBezTo>
                  <a:pt x="769888" y="530301"/>
                  <a:pt x="795768" y="559813"/>
                  <a:pt x="815291" y="595227"/>
                </a:cubicBezTo>
                <a:cubicBezTo>
                  <a:pt x="834814" y="630641"/>
                  <a:pt x="844575" y="675135"/>
                  <a:pt x="844575" y="728710"/>
                </a:cubicBezTo>
                <a:cubicBezTo>
                  <a:pt x="844575" y="781377"/>
                  <a:pt x="834133" y="827915"/>
                  <a:pt x="813247" y="868323"/>
                </a:cubicBezTo>
                <a:cubicBezTo>
                  <a:pt x="792362" y="908731"/>
                  <a:pt x="763532" y="942783"/>
                  <a:pt x="726756" y="970478"/>
                </a:cubicBezTo>
                <a:cubicBezTo>
                  <a:pt x="689980" y="998174"/>
                  <a:pt x="646847" y="1019287"/>
                  <a:pt x="597359" y="1033815"/>
                </a:cubicBezTo>
                <a:cubicBezTo>
                  <a:pt x="547870" y="1048344"/>
                  <a:pt x="494068" y="1055609"/>
                  <a:pt x="435953" y="1055609"/>
                </a:cubicBezTo>
                <a:cubicBezTo>
                  <a:pt x="367849" y="1055609"/>
                  <a:pt x="306556" y="1047890"/>
                  <a:pt x="252073" y="1032453"/>
                </a:cubicBezTo>
                <a:cubicBezTo>
                  <a:pt x="197590" y="1017016"/>
                  <a:pt x="150825" y="994769"/>
                  <a:pt x="111779" y="965712"/>
                </a:cubicBezTo>
                <a:cubicBezTo>
                  <a:pt x="72733" y="936654"/>
                  <a:pt x="42540" y="900559"/>
                  <a:pt x="21201" y="857427"/>
                </a:cubicBezTo>
                <a:close/>
              </a:path>
            </a:pathLst>
          </a:custGeom>
          <a:solidFill>
            <a:srgbClr val="F2F2F2"/>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endParaRPr lang="en-US" sz="10700" dirty="0">
              <a:solidFill>
                <a:srgbClr val="E4EBF5"/>
              </a:solidFill>
            </a:endParaRPr>
          </a:p>
        </p:txBody>
      </p:sp>
      <p:sp>
        <p:nvSpPr>
          <p:cNvPr id="15" name="TextBox 14">
            <a:extLst>
              <a:ext uri="{FF2B5EF4-FFF2-40B4-BE49-F238E27FC236}">
                <a16:creationId xmlns:a16="http://schemas.microsoft.com/office/drawing/2014/main" id="{3653AE88-38AA-172F-9A92-A40034F8D406}"/>
              </a:ext>
            </a:extLst>
          </p:cNvPr>
          <p:cNvSpPr txBox="1">
            <a:spLocks/>
          </p:cNvSpPr>
          <p:nvPr/>
        </p:nvSpPr>
        <p:spPr>
          <a:xfrm rot="16200000">
            <a:off x="-1749921" y="2901380"/>
            <a:ext cx="6865627" cy="1055609"/>
          </a:xfrm>
          <a:custGeom>
            <a:avLst/>
            <a:gdLst>
              <a:gd name="connsiteX0" fmla="*/ 941194 w 6865627"/>
              <a:gd name="connsiteY0" fmla="*/ 676952 h 1055609"/>
              <a:gd name="connsiteX1" fmla="*/ 903055 w 6865627"/>
              <a:gd name="connsiteY1" fmla="*/ 820651 h 1055609"/>
              <a:gd name="connsiteX2" fmla="*/ 818607 w 6865627"/>
              <a:gd name="connsiteY2" fmla="*/ 939832 h 1055609"/>
              <a:gd name="connsiteX3" fmla="*/ 682399 w 6865627"/>
              <a:gd name="connsiteY3" fmla="*/ 1025643 h 1055609"/>
              <a:gd name="connsiteX4" fmla="*/ 497157 w 6865627"/>
              <a:gd name="connsiteY4" fmla="*/ 1054246 h 1055609"/>
              <a:gd name="connsiteX5" fmla="*/ 294889 w 6865627"/>
              <a:gd name="connsiteY5" fmla="*/ 1014746 h 1055609"/>
              <a:gd name="connsiteX6" fmla="*/ 137569 w 6865627"/>
              <a:gd name="connsiteY6" fmla="*/ 905099 h 1055609"/>
              <a:gd name="connsiteX7" fmla="*/ 36095 w 6865627"/>
              <a:gd name="connsiteY7" fmla="*/ 738245 h 1055609"/>
              <a:gd name="connsiteX8" fmla="*/ 0 w 6865627"/>
              <a:gd name="connsiteY8" fmla="*/ 528485 h 1055609"/>
              <a:gd name="connsiteX9" fmla="*/ 35414 w 6865627"/>
              <a:gd name="connsiteY9" fmla="*/ 318726 h 1055609"/>
              <a:gd name="connsiteX10" fmla="*/ 135526 w 6865627"/>
              <a:gd name="connsiteY10" fmla="*/ 151191 h 1055609"/>
              <a:gd name="connsiteX11" fmla="*/ 292165 w 6865627"/>
              <a:gd name="connsiteY11" fmla="*/ 40182 h 1055609"/>
              <a:gd name="connsiteX12" fmla="*/ 497157 w 6865627"/>
              <a:gd name="connsiteY12" fmla="*/ 0 h 1055609"/>
              <a:gd name="connsiteX13" fmla="*/ 652434 w 6865627"/>
              <a:gd name="connsiteY13" fmla="*/ 19750 h 1055609"/>
              <a:gd name="connsiteX14" fmla="*/ 775020 w 6865627"/>
              <a:gd name="connsiteY14" fmla="*/ 79001 h 1055609"/>
              <a:gd name="connsiteX15" fmla="*/ 883305 w 6865627"/>
              <a:gd name="connsiteY15" fmla="*/ 201587 h 1055609"/>
              <a:gd name="connsiteX16" fmla="*/ 931659 w 6865627"/>
              <a:gd name="connsiteY16" fmla="*/ 359588 h 1055609"/>
              <a:gd name="connsiteX17" fmla="*/ 700106 w 6865627"/>
              <a:gd name="connsiteY17" fmla="*/ 359588 h 1055609"/>
              <a:gd name="connsiteX18" fmla="*/ 635408 w 6865627"/>
              <a:gd name="connsiteY18" fmla="*/ 240407 h 1055609"/>
              <a:gd name="connsiteX19" fmla="*/ 495795 w 6865627"/>
              <a:gd name="connsiteY19" fmla="*/ 193415 h 1055609"/>
              <a:gd name="connsiteX20" fmla="*/ 382062 w 6865627"/>
              <a:gd name="connsiteY20" fmla="*/ 218613 h 1055609"/>
              <a:gd name="connsiteX21" fmla="*/ 301699 w 6865627"/>
              <a:gd name="connsiteY21" fmla="*/ 288760 h 1055609"/>
              <a:gd name="connsiteX22" fmla="*/ 253346 w 6865627"/>
              <a:gd name="connsiteY22" fmla="*/ 395002 h 1055609"/>
              <a:gd name="connsiteX23" fmla="*/ 237001 w 6865627"/>
              <a:gd name="connsiteY23" fmla="*/ 528485 h 1055609"/>
              <a:gd name="connsiteX24" fmla="*/ 255389 w 6865627"/>
              <a:gd name="connsiteY24" fmla="*/ 661969 h 1055609"/>
              <a:gd name="connsiteX25" fmla="*/ 307148 w 6865627"/>
              <a:gd name="connsiteY25" fmla="*/ 767530 h 1055609"/>
              <a:gd name="connsiteX26" fmla="*/ 388872 w 6865627"/>
              <a:gd name="connsiteY26" fmla="*/ 836995 h 1055609"/>
              <a:gd name="connsiteX27" fmla="*/ 497157 w 6865627"/>
              <a:gd name="connsiteY27" fmla="*/ 862194 h 1055609"/>
              <a:gd name="connsiteX28" fmla="*/ 645623 w 6865627"/>
              <a:gd name="connsiteY28" fmla="*/ 809073 h 1055609"/>
              <a:gd name="connsiteX29" fmla="*/ 708279 w 6865627"/>
              <a:gd name="connsiteY29" fmla="*/ 676952 h 1055609"/>
              <a:gd name="connsiteX30" fmla="*/ 1783299 w 6865627"/>
              <a:gd name="connsiteY30" fmla="*/ 528485 h 1055609"/>
              <a:gd name="connsiteX31" fmla="*/ 1766954 w 6865627"/>
              <a:gd name="connsiteY31" fmla="*/ 394321 h 1055609"/>
              <a:gd name="connsiteX32" fmla="*/ 1717919 w 6865627"/>
              <a:gd name="connsiteY32" fmla="*/ 286036 h 1055609"/>
              <a:gd name="connsiteX33" fmla="*/ 1636195 w 6865627"/>
              <a:gd name="connsiteY33" fmla="*/ 213846 h 1055609"/>
              <a:gd name="connsiteX34" fmla="*/ 1521780 w 6865627"/>
              <a:gd name="connsiteY34" fmla="*/ 187967 h 1055609"/>
              <a:gd name="connsiteX35" fmla="*/ 1406685 w 6865627"/>
              <a:gd name="connsiteY35" fmla="*/ 213846 h 1055609"/>
              <a:gd name="connsiteX36" fmla="*/ 1323599 w 6865627"/>
              <a:gd name="connsiteY36" fmla="*/ 286036 h 1055609"/>
              <a:gd name="connsiteX37" fmla="*/ 1273202 w 6865627"/>
              <a:gd name="connsiteY37" fmla="*/ 394321 h 1055609"/>
              <a:gd name="connsiteX38" fmla="*/ 1256176 w 6865627"/>
              <a:gd name="connsiteY38" fmla="*/ 528485 h 1055609"/>
              <a:gd name="connsiteX39" fmla="*/ 1273202 w 6865627"/>
              <a:gd name="connsiteY39" fmla="*/ 661969 h 1055609"/>
              <a:gd name="connsiteX40" fmla="*/ 1323599 w 6865627"/>
              <a:gd name="connsiteY40" fmla="*/ 768211 h 1055609"/>
              <a:gd name="connsiteX41" fmla="*/ 1406685 w 6865627"/>
              <a:gd name="connsiteY41" fmla="*/ 839039 h 1055609"/>
              <a:gd name="connsiteX42" fmla="*/ 1521780 w 6865627"/>
              <a:gd name="connsiteY42" fmla="*/ 864918 h 1055609"/>
              <a:gd name="connsiteX43" fmla="*/ 1636195 w 6865627"/>
              <a:gd name="connsiteY43" fmla="*/ 839039 h 1055609"/>
              <a:gd name="connsiteX44" fmla="*/ 1717919 w 6865627"/>
              <a:gd name="connsiteY44" fmla="*/ 768211 h 1055609"/>
              <a:gd name="connsiteX45" fmla="*/ 1766954 w 6865627"/>
              <a:gd name="connsiteY45" fmla="*/ 661969 h 1055609"/>
              <a:gd name="connsiteX46" fmla="*/ 1783299 w 6865627"/>
              <a:gd name="connsiteY46" fmla="*/ 528485 h 1055609"/>
              <a:gd name="connsiteX47" fmla="*/ 2020300 w 6865627"/>
              <a:gd name="connsiteY47" fmla="*/ 528485 h 1055609"/>
              <a:gd name="connsiteX48" fmla="*/ 1985567 w 6865627"/>
              <a:gd name="connsiteY48" fmla="*/ 738245 h 1055609"/>
              <a:gd name="connsiteX49" fmla="*/ 1885454 w 6865627"/>
              <a:gd name="connsiteY49" fmla="*/ 905780 h 1055609"/>
              <a:gd name="connsiteX50" fmla="*/ 1727454 w 6865627"/>
              <a:gd name="connsiteY50" fmla="*/ 1016108 h 1055609"/>
              <a:gd name="connsiteX51" fmla="*/ 1520418 w 6865627"/>
              <a:gd name="connsiteY51" fmla="*/ 1055608 h 1055609"/>
              <a:gd name="connsiteX52" fmla="*/ 1312021 w 6865627"/>
              <a:gd name="connsiteY52" fmla="*/ 1016108 h 1055609"/>
              <a:gd name="connsiteX53" fmla="*/ 1154020 w 6865627"/>
              <a:gd name="connsiteY53" fmla="*/ 905780 h 1055609"/>
              <a:gd name="connsiteX54" fmla="*/ 1053908 w 6865627"/>
              <a:gd name="connsiteY54" fmla="*/ 738245 h 1055609"/>
              <a:gd name="connsiteX55" fmla="*/ 1019175 w 6865627"/>
              <a:gd name="connsiteY55" fmla="*/ 528485 h 1055609"/>
              <a:gd name="connsiteX56" fmla="*/ 1053908 w 6865627"/>
              <a:gd name="connsiteY56" fmla="*/ 317364 h 1055609"/>
              <a:gd name="connsiteX57" fmla="*/ 1154020 w 6865627"/>
              <a:gd name="connsiteY57" fmla="*/ 150510 h 1055609"/>
              <a:gd name="connsiteX58" fmla="*/ 1312021 w 6865627"/>
              <a:gd name="connsiteY58" fmla="*/ 40182 h 1055609"/>
              <a:gd name="connsiteX59" fmla="*/ 1520418 w 6865627"/>
              <a:gd name="connsiteY59" fmla="*/ 0 h 1055609"/>
              <a:gd name="connsiteX60" fmla="*/ 1727454 w 6865627"/>
              <a:gd name="connsiteY60" fmla="*/ 40182 h 1055609"/>
              <a:gd name="connsiteX61" fmla="*/ 1885454 w 6865627"/>
              <a:gd name="connsiteY61" fmla="*/ 150510 h 1055609"/>
              <a:gd name="connsiteX62" fmla="*/ 1985567 w 6865627"/>
              <a:gd name="connsiteY62" fmla="*/ 317364 h 1055609"/>
              <a:gd name="connsiteX63" fmla="*/ 2020300 w 6865627"/>
              <a:gd name="connsiteY63" fmla="*/ 528485 h 1055609"/>
              <a:gd name="connsiteX64" fmla="*/ 2869148 w 6865627"/>
              <a:gd name="connsiteY64" fmla="*/ 528485 h 1055609"/>
              <a:gd name="connsiteX65" fmla="*/ 2852803 w 6865627"/>
              <a:gd name="connsiteY65" fmla="*/ 394321 h 1055609"/>
              <a:gd name="connsiteX66" fmla="*/ 2803769 w 6865627"/>
              <a:gd name="connsiteY66" fmla="*/ 286036 h 1055609"/>
              <a:gd name="connsiteX67" fmla="*/ 2722044 w 6865627"/>
              <a:gd name="connsiteY67" fmla="*/ 213846 h 1055609"/>
              <a:gd name="connsiteX68" fmla="*/ 2607630 w 6865627"/>
              <a:gd name="connsiteY68" fmla="*/ 187967 h 1055609"/>
              <a:gd name="connsiteX69" fmla="*/ 2492535 w 6865627"/>
              <a:gd name="connsiteY69" fmla="*/ 213846 h 1055609"/>
              <a:gd name="connsiteX70" fmla="*/ 2409449 w 6865627"/>
              <a:gd name="connsiteY70" fmla="*/ 286036 h 1055609"/>
              <a:gd name="connsiteX71" fmla="*/ 2359052 w 6865627"/>
              <a:gd name="connsiteY71" fmla="*/ 394321 h 1055609"/>
              <a:gd name="connsiteX72" fmla="*/ 2342026 w 6865627"/>
              <a:gd name="connsiteY72" fmla="*/ 528485 h 1055609"/>
              <a:gd name="connsiteX73" fmla="*/ 2359052 w 6865627"/>
              <a:gd name="connsiteY73" fmla="*/ 661969 h 1055609"/>
              <a:gd name="connsiteX74" fmla="*/ 2409449 w 6865627"/>
              <a:gd name="connsiteY74" fmla="*/ 768211 h 1055609"/>
              <a:gd name="connsiteX75" fmla="*/ 2492535 w 6865627"/>
              <a:gd name="connsiteY75" fmla="*/ 839039 h 1055609"/>
              <a:gd name="connsiteX76" fmla="*/ 2607630 w 6865627"/>
              <a:gd name="connsiteY76" fmla="*/ 864918 h 1055609"/>
              <a:gd name="connsiteX77" fmla="*/ 2722044 w 6865627"/>
              <a:gd name="connsiteY77" fmla="*/ 839039 h 1055609"/>
              <a:gd name="connsiteX78" fmla="*/ 2803769 w 6865627"/>
              <a:gd name="connsiteY78" fmla="*/ 768211 h 1055609"/>
              <a:gd name="connsiteX79" fmla="*/ 2852803 w 6865627"/>
              <a:gd name="connsiteY79" fmla="*/ 661969 h 1055609"/>
              <a:gd name="connsiteX80" fmla="*/ 2869148 w 6865627"/>
              <a:gd name="connsiteY80" fmla="*/ 528485 h 1055609"/>
              <a:gd name="connsiteX81" fmla="*/ 3106149 w 6865627"/>
              <a:gd name="connsiteY81" fmla="*/ 528485 h 1055609"/>
              <a:gd name="connsiteX82" fmla="*/ 3071416 w 6865627"/>
              <a:gd name="connsiteY82" fmla="*/ 738245 h 1055609"/>
              <a:gd name="connsiteX83" fmla="*/ 2971304 w 6865627"/>
              <a:gd name="connsiteY83" fmla="*/ 905780 h 1055609"/>
              <a:gd name="connsiteX84" fmla="*/ 2813303 w 6865627"/>
              <a:gd name="connsiteY84" fmla="*/ 1016108 h 1055609"/>
              <a:gd name="connsiteX85" fmla="*/ 2606268 w 6865627"/>
              <a:gd name="connsiteY85" fmla="*/ 1055608 h 1055609"/>
              <a:gd name="connsiteX86" fmla="*/ 2397871 w 6865627"/>
              <a:gd name="connsiteY86" fmla="*/ 1016108 h 1055609"/>
              <a:gd name="connsiteX87" fmla="*/ 2239870 w 6865627"/>
              <a:gd name="connsiteY87" fmla="*/ 905780 h 1055609"/>
              <a:gd name="connsiteX88" fmla="*/ 2139758 w 6865627"/>
              <a:gd name="connsiteY88" fmla="*/ 738245 h 1055609"/>
              <a:gd name="connsiteX89" fmla="*/ 2105025 w 6865627"/>
              <a:gd name="connsiteY89" fmla="*/ 528485 h 1055609"/>
              <a:gd name="connsiteX90" fmla="*/ 2139758 w 6865627"/>
              <a:gd name="connsiteY90" fmla="*/ 317364 h 1055609"/>
              <a:gd name="connsiteX91" fmla="*/ 2239870 w 6865627"/>
              <a:gd name="connsiteY91" fmla="*/ 150510 h 1055609"/>
              <a:gd name="connsiteX92" fmla="*/ 2397871 w 6865627"/>
              <a:gd name="connsiteY92" fmla="*/ 40182 h 1055609"/>
              <a:gd name="connsiteX93" fmla="*/ 2606268 w 6865627"/>
              <a:gd name="connsiteY93" fmla="*/ 0 h 1055609"/>
              <a:gd name="connsiteX94" fmla="*/ 2813303 w 6865627"/>
              <a:gd name="connsiteY94" fmla="*/ 40182 h 1055609"/>
              <a:gd name="connsiteX95" fmla="*/ 2971304 w 6865627"/>
              <a:gd name="connsiteY95" fmla="*/ 150510 h 1055609"/>
              <a:gd name="connsiteX96" fmla="*/ 3071416 w 6865627"/>
              <a:gd name="connsiteY96" fmla="*/ 317364 h 1055609"/>
              <a:gd name="connsiteX97" fmla="*/ 3106149 w 6865627"/>
              <a:gd name="connsiteY97" fmla="*/ 528485 h 1055609"/>
              <a:gd name="connsiteX98" fmla="*/ 3931843 w 6865627"/>
              <a:gd name="connsiteY98" fmla="*/ 832228 h 1055609"/>
              <a:gd name="connsiteX99" fmla="*/ 3931843 w 6865627"/>
              <a:gd name="connsiteY99" fmla="*/ 1031091 h 1055609"/>
              <a:gd name="connsiteX100" fmla="*/ 3233099 w 6865627"/>
              <a:gd name="connsiteY100" fmla="*/ 1031091 h 1055609"/>
              <a:gd name="connsiteX101" fmla="*/ 3233099 w 6865627"/>
              <a:gd name="connsiteY101" fmla="*/ 17707 h 1055609"/>
              <a:gd name="connsiteX102" fmla="*/ 3464652 w 6865627"/>
              <a:gd name="connsiteY102" fmla="*/ 17707 h 1055609"/>
              <a:gd name="connsiteX103" fmla="*/ 3464651 w 6865627"/>
              <a:gd name="connsiteY103" fmla="*/ 832228 h 1055609"/>
              <a:gd name="connsiteX104" fmla="*/ 4745573 w 6865627"/>
              <a:gd name="connsiteY104" fmla="*/ 528486 h 1055609"/>
              <a:gd name="connsiteX105" fmla="*/ 4729228 w 6865627"/>
              <a:gd name="connsiteY105" fmla="*/ 394321 h 1055609"/>
              <a:gd name="connsiteX106" fmla="*/ 4680194 w 6865627"/>
              <a:gd name="connsiteY106" fmla="*/ 286036 h 1055609"/>
              <a:gd name="connsiteX107" fmla="*/ 4598470 w 6865627"/>
              <a:gd name="connsiteY107" fmla="*/ 213846 h 1055609"/>
              <a:gd name="connsiteX108" fmla="*/ 4484056 w 6865627"/>
              <a:gd name="connsiteY108" fmla="*/ 187967 h 1055609"/>
              <a:gd name="connsiteX109" fmla="*/ 4368960 w 6865627"/>
              <a:gd name="connsiteY109" fmla="*/ 213846 h 1055609"/>
              <a:gd name="connsiteX110" fmla="*/ 4285873 w 6865627"/>
              <a:gd name="connsiteY110" fmla="*/ 286036 h 1055609"/>
              <a:gd name="connsiteX111" fmla="*/ 4235476 w 6865627"/>
              <a:gd name="connsiteY111" fmla="*/ 394321 h 1055609"/>
              <a:gd name="connsiteX112" fmla="*/ 4218451 w 6865627"/>
              <a:gd name="connsiteY112" fmla="*/ 528486 h 1055609"/>
              <a:gd name="connsiteX113" fmla="*/ 4235476 w 6865627"/>
              <a:gd name="connsiteY113" fmla="*/ 661969 h 1055609"/>
              <a:gd name="connsiteX114" fmla="*/ 4285873 w 6865627"/>
              <a:gd name="connsiteY114" fmla="*/ 768211 h 1055609"/>
              <a:gd name="connsiteX115" fmla="*/ 4368960 w 6865627"/>
              <a:gd name="connsiteY115" fmla="*/ 839039 h 1055609"/>
              <a:gd name="connsiteX116" fmla="*/ 4484056 w 6865627"/>
              <a:gd name="connsiteY116" fmla="*/ 864918 h 1055609"/>
              <a:gd name="connsiteX117" fmla="*/ 4598470 w 6865627"/>
              <a:gd name="connsiteY117" fmla="*/ 839039 h 1055609"/>
              <a:gd name="connsiteX118" fmla="*/ 4680194 w 6865627"/>
              <a:gd name="connsiteY118" fmla="*/ 768211 h 1055609"/>
              <a:gd name="connsiteX119" fmla="*/ 4729228 w 6865627"/>
              <a:gd name="connsiteY119" fmla="*/ 661969 h 1055609"/>
              <a:gd name="connsiteX120" fmla="*/ 4745573 w 6865627"/>
              <a:gd name="connsiteY120" fmla="*/ 528486 h 1055609"/>
              <a:gd name="connsiteX121" fmla="*/ 4982574 w 6865627"/>
              <a:gd name="connsiteY121" fmla="*/ 528486 h 1055609"/>
              <a:gd name="connsiteX122" fmla="*/ 4947841 w 6865627"/>
              <a:gd name="connsiteY122" fmla="*/ 738245 h 1055609"/>
              <a:gd name="connsiteX123" fmla="*/ 4847728 w 6865627"/>
              <a:gd name="connsiteY123" fmla="*/ 905780 h 1055609"/>
              <a:gd name="connsiteX124" fmla="*/ 4689729 w 6865627"/>
              <a:gd name="connsiteY124" fmla="*/ 1016108 h 1055609"/>
              <a:gd name="connsiteX125" fmla="*/ 4482693 w 6865627"/>
              <a:gd name="connsiteY125" fmla="*/ 1055609 h 1055609"/>
              <a:gd name="connsiteX126" fmla="*/ 4274295 w 6865627"/>
              <a:gd name="connsiteY126" fmla="*/ 1016108 h 1055609"/>
              <a:gd name="connsiteX127" fmla="*/ 4116295 w 6865627"/>
              <a:gd name="connsiteY127" fmla="*/ 905780 h 1055609"/>
              <a:gd name="connsiteX128" fmla="*/ 4016182 w 6865627"/>
              <a:gd name="connsiteY128" fmla="*/ 738245 h 1055609"/>
              <a:gd name="connsiteX129" fmla="*/ 3981450 w 6865627"/>
              <a:gd name="connsiteY129" fmla="*/ 528486 h 1055609"/>
              <a:gd name="connsiteX130" fmla="*/ 4016182 w 6865627"/>
              <a:gd name="connsiteY130" fmla="*/ 317364 h 1055609"/>
              <a:gd name="connsiteX131" fmla="*/ 4116295 w 6865627"/>
              <a:gd name="connsiteY131" fmla="*/ 150510 h 1055609"/>
              <a:gd name="connsiteX132" fmla="*/ 4274295 w 6865627"/>
              <a:gd name="connsiteY132" fmla="*/ 40182 h 1055609"/>
              <a:gd name="connsiteX133" fmla="*/ 4482693 w 6865627"/>
              <a:gd name="connsiteY133" fmla="*/ 0 h 1055609"/>
              <a:gd name="connsiteX134" fmla="*/ 4689729 w 6865627"/>
              <a:gd name="connsiteY134" fmla="*/ 40182 h 1055609"/>
              <a:gd name="connsiteX135" fmla="*/ 4847728 w 6865627"/>
              <a:gd name="connsiteY135" fmla="*/ 150510 h 1055609"/>
              <a:gd name="connsiteX136" fmla="*/ 4947841 w 6865627"/>
              <a:gd name="connsiteY136" fmla="*/ 317364 h 1055609"/>
              <a:gd name="connsiteX137" fmla="*/ 4982574 w 6865627"/>
              <a:gd name="connsiteY137" fmla="*/ 528486 h 1055609"/>
              <a:gd name="connsiteX138" fmla="*/ 5706113 w 6865627"/>
              <a:gd name="connsiteY138" fmla="*/ 339157 h 1055609"/>
              <a:gd name="connsiteX139" fmla="*/ 5668656 w 6865627"/>
              <a:gd name="connsiteY139" fmla="*/ 239045 h 1055609"/>
              <a:gd name="connsiteX140" fmla="*/ 5553560 w 6865627"/>
              <a:gd name="connsiteY140" fmla="*/ 201588 h 1055609"/>
              <a:gd name="connsiteX141" fmla="*/ 5341076 w 6865627"/>
              <a:gd name="connsiteY141" fmla="*/ 201588 h 1055609"/>
              <a:gd name="connsiteX142" fmla="*/ 5341076 w 6865627"/>
              <a:gd name="connsiteY142" fmla="*/ 472640 h 1055609"/>
              <a:gd name="connsiteX143" fmla="*/ 5546750 w 6865627"/>
              <a:gd name="connsiteY143" fmla="*/ 472640 h 1055609"/>
              <a:gd name="connsiteX144" fmla="*/ 5665250 w 6865627"/>
              <a:gd name="connsiteY144" fmla="*/ 436545 h 1055609"/>
              <a:gd name="connsiteX145" fmla="*/ 5706113 w 6865627"/>
              <a:gd name="connsiteY145" fmla="*/ 339157 h 1055609"/>
              <a:gd name="connsiteX146" fmla="*/ 5952648 w 6865627"/>
              <a:gd name="connsiteY146" fmla="*/ 1020195 h 1055609"/>
              <a:gd name="connsiteX147" fmla="*/ 5952648 w 6865627"/>
              <a:gd name="connsiteY147" fmla="*/ 1031091 h 1055609"/>
              <a:gd name="connsiteX148" fmla="*/ 5723819 w 6865627"/>
              <a:gd name="connsiteY148" fmla="*/ 1031091 h 1055609"/>
              <a:gd name="connsiteX149" fmla="*/ 5708156 w 6865627"/>
              <a:gd name="connsiteY149" fmla="*/ 1003850 h 1055609"/>
              <a:gd name="connsiteX150" fmla="*/ 5699983 w 6865627"/>
              <a:gd name="connsiteY150" fmla="*/ 950048 h 1055609"/>
              <a:gd name="connsiteX151" fmla="*/ 5693854 w 6865627"/>
              <a:gd name="connsiteY151" fmla="*/ 878539 h 1055609"/>
              <a:gd name="connsiteX152" fmla="*/ 5687044 w 6865627"/>
              <a:gd name="connsiteY152" fmla="*/ 796814 h 1055609"/>
              <a:gd name="connsiteX153" fmla="*/ 5637328 w 6865627"/>
              <a:gd name="connsiteY153" fmla="*/ 682400 h 1055609"/>
              <a:gd name="connsiteX154" fmla="*/ 5512698 w 6865627"/>
              <a:gd name="connsiteY154" fmla="*/ 644262 h 1055609"/>
              <a:gd name="connsiteX155" fmla="*/ 5341076 w 6865627"/>
              <a:gd name="connsiteY155" fmla="*/ 644262 h 1055609"/>
              <a:gd name="connsiteX156" fmla="*/ 5341076 w 6865627"/>
              <a:gd name="connsiteY156" fmla="*/ 1031091 h 1055609"/>
              <a:gd name="connsiteX157" fmla="*/ 5109524 w 6865627"/>
              <a:gd name="connsiteY157" fmla="*/ 1031091 h 1055609"/>
              <a:gd name="connsiteX158" fmla="*/ 5109524 w 6865627"/>
              <a:gd name="connsiteY158" fmla="*/ 17707 h 1055609"/>
              <a:gd name="connsiteX159" fmla="*/ 5591698 w 6865627"/>
              <a:gd name="connsiteY159" fmla="*/ 17707 h 1055609"/>
              <a:gd name="connsiteX160" fmla="*/ 5728587 w 6865627"/>
              <a:gd name="connsiteY160" fmla="*/ 36777 h 1055609"/>
              <a:gd name="connsiteX161" fmla="*/ 5838234 w 6865627"/>
              <a:gd name="connsiteY161" fmla="*/ 93303 h 1055609"/>
              <a:gd name="connsiteX162" fmla="*/ 5911105 w 6865627"/>
              <a:gd name="connsiteY162" fmla="*/ 184562 h 1055609"/>
              <a:gd name="connsiteX163" fmla="*/ 5937665 w 6865627"/>
              <a:gd name="connsiteY163" fmla="*/ 307829 h 1055609"/>
              <a:gd name="connsiteX164" fmla="*/ 5892717 w 6865627"/>
              <a:gd name="connsiteY164" fmla="*/ 460382 h 1055609"/>
              <a:gd name="connsiteX165" fmla="*/ 5749699 w 6865627"/>
              <a:gd name="connsiteY165" fmla="*/ 554365 h 1055609"/>
              <a:gd name="connsiteX166" fmla="*/ 5749699 w 6865627"/>
              <a:gd name="connsiteY166" fmla="*/ 558451 h 1055609"/>
              <a:gd name="connsiteX167" fmla="*/ 5862070 w 6865627"/>
              <a:gd name="connsiteY167" fmla="*/ 627236 h 1055609"/>
              <a:gd name="connsiteX168" fmla="*/ 5909062 w 6865627"/>
              <a:gd name="connsiteY168" fmla="*/ 754590 h 1055609"/>
              <a:gd name="connsiteX169" fmla="*/ 5919277 w 6865627"/>
              <a:gd name="connsiteY169" fmla="*/ 851978 h 1055609"/>
              <a:gd name="connsiteX170" fmla="*/ 5926088 w 6865627"/>
              <a:gd name="connsiteY170" fmla="*/ 933703 h 1055609"/>
              <a:gd name="connsiteX171" fmla="*/ 5934941 w 6865627"/>
              <a:gd name="connsiteY171" fmla="*/ 992272 h 1055609"/>
              <a:gd name="connsiteX172" fmla="*/ 5952648 w 6865627"/>
              <a:gd name="connsiteY172" fmla="*/ 1020195 h 1055609"/>
              <a:gd name="connsiteX173" fmla="*/ 6865627 w 6865627"/>
              <a:gd name="connsiteY173" fmla="*/ 615665 h 1055609"/>
              <a:gd name="connsiteX174" fmla="*/ 6865627 w 6865627"/>
              <a:gd name="connsiteY174" fmla="*/ 841865 h 1055609"/>
              <a:gd name="connsiteX175" fmla="*/ 6856094 w 6865627"/>
              <a:gd name="connsiteY175" fmla="*/ 868323 h 1055609"/>
              <a:gd name="connsiteX176" fmla="*/ 6769602 w 6865627"/>
              <a:gd name="connsiteY176" fmla="*/ 970479 h 1055609"/>
              <a:gd name="connsiteX177" fmla="*/ 6640205 w 6865627"/>
              <a:gd name="connsiteY177" fmla="*/ 1033815 h 1055609"/>
              <a:gd name="connsiteX178" fmla="*/ 6478799 w 6865627"/>
              <a:gd name="connsiteY178" fmla="*/ 1055609 h 1055609"/>
              <a:gd name="connsiteX179" fmla="*/ 6294919 w 6865627"/>
              <a:gd name="connsiteY179" fmla="*/ 1032453 h 1055609"/>
              <a:gd name="connsiteX180" fmla="*/ 6154625 w 6865627"/>
              <a:gd name="connsiteY180" fmla="*/ 965712 h 1055609"/>
              <a:gd name="connsiteX181" fmla="*/ 6064048 w 6865627"/>
              <a:gd name="connsiteY181" fmla="*/ 857427 h 1055609"/>
              <a:gd name="connsiteX182" fmla="*/ 6029315 w 6865627"/>
              <a:gd name="connsiteY182" fmla="*/ 711004 h 1055609"/>
              <a:gd name="connsiteX183" fmla="*/ 6263591 w 6865627"/>
              <a:gd name="connsiteY183" fmla="*/ 711004 h 1055609"/>
              <a:gd name="connsiteX184" fmla="*/ 6326928 w 6865627"/>
              <a:gd name="connsiteY184" fmla="*/ 832228 h 1055609"/>
              <a:gd name="connsiteX185" fmla="*/ 6478799 w 6865627"/>
              <a:gd name="connsiteY185" fmla="*/ 870366 h 1055609"/>
              <a:gd name="connsiteX186" fmla="*/ 6544179 w 6865627"/>
              <a:gd name="connsiteY186" fmla="*/ 863556 h 1055609"/>
              <a:gd name="connsiteX187" fmla="*/ 6600024 w 6865627"/>
              <a:gd name="connsiteY187" fmla="*/ 842444 h 1055609"/>
              <a:gd name="connsiteX188" fmla="*/ 6638843 w 6865627"/>
              <a:gd name="connsiteY188" fmla="*/ 805668 h 1055609"/>
              <a:gd name="connsiteX189" fmla="*/ 6653145 w 6865627"/>
              <a:gd name="connsiteY189" fmla="*/ 751866 h 1055609"/>
              <a:gd name="connsiteX190" fmla="*/ 6637481 w 6865627"/>
              <a:gd name="connsiteY190" fmla="*/ 697383 h 1055609"/>
              <a:gd name="connsiteX191" fmla="*/ 6591852 w 6865627"/>
              <a:gd name="connsiteY191" fmla="*/ 660607 h 1055609"/>
              <a:gd name="connsiteX192" fmla="*/ 6518300 w 6865627"/>
              <a:gd name="connsiteY192" fmla="*/ 634046 h 1055609"/>
              <a:gd name="connsiteX193" fmla="*/ 6420230 w 6865627"/>
              <a:gd name="connsiteY193" fmla="*/ 610210 h 1055609"/>
              <a:gd name="connsiteX194" fmla="*/ 6281299 w 6865627"/>
              <a:gd name="connsiteY194" fmla="*/ 573434 h 1055609"/>
              <a:gd name="connsiteX195" fmla="*/ 6166884 w 6865627"/>
              <a:gd name="connsiteY195" fmla="*/ 519632 h 1055609"/>
              <a:gd name="connsiteX196" fmla="*/ 6089927 w 6865627"/>
              <a:gd name="connsiteY196" fmla="*/ 435183 h 1055609"/>
              <a:gd name="connsiteX197" fmla="*/ 6062004 w 6865627"/>
              <a:gd name="connsiteY197" fmla="*/ 305105 h 1055609"/>
              <a:gd name="connsiteX198" fmla="*/ 6091970 w 6865627"/>
              <a:gd name="connsiteY198" fmla="*/ 168898 h 1055609"/>
              <a:gd name="connsiteX199" fmla="*/ 6175057 w 6865627"/>
              <a:gd name="connsiteY199" fmla="*/ 74234 h 1055609"/>
              <a:gd name="connsiteX200" fmla="*/ 6300368 w 6865627"/>
              <a:gd name="connsiteY200" fmla="*/ 18388 h 1055609"/>
              <a:gd name="connsiteX201" fmla="*/ 6457006 w 6865627"/>
              <a:gd name="connsiteY201" fmla="*/ 0 h 1055609"/>
              <a:gd name="connsiteX202" fmla="*/ 6610921 w 6865627"/>
              <a:gd name="connsiteY202" fmla="*/ 19070 h 1055609"/>
              <a:gd name="connsiteX203" fmla="*/ 6733508 w 6865627"/>
              <a:gd name="connsiteY203" fmla="*/ 76277 h 1055609"/>
              <a:gd name="connsiteX204" fmla="*/ 6816594 w 6865627"/>
              <a:gd name="connsiteY204" fmla="*/ 170941 h 1055609"/>
              <a:gd name="connsiteX205" fmla="*/ 6853370 w 6865627"/>
              <a:gd name="connsiteY205" fmla="*/ 302381 h 1055609"/>
              <a:gd name="connsiteX206" fmla="*/ 6625904 w 6865627"/>
              <a:gd name="connsiteY206" fmla="*/ 302381 h 1055609"/>
              <a:gd name="connsiteX207" fmla="*/ 6571420 w 6865627"/>
              <a:gd name="connsiteY207" fmla="*/ 209760 h 1055609"/>
              <a:gd name="connsiteX208" fmla="*/ 6450196 w 6865627"/>
              <a:gd name="connsiteY208" fmla="*/ 177070 h 1055609"/>
              <a:gd name="connsiteX209" fmla="*/ 6334420 w 6865627"/>
              <a:gd name="connsiteY209" fmla="*/ 205674 h 1055609"/>
              <a:gd name="connsiteX210" fmla="*/ 6290833 w 6865627"/>
              <a:gd name="connsiteY210" fmla="*/ 281950 h 1055609"/>
              <a:gd name="connsiteX211" fmla="*/ 6307178 w 6865627"/>
              <a:gd name="connsiteY211" fmla="*/ 330985 h 1055609"/>
              <a:gd name="connsiteX212" fmla="*/ 6354850 w 6865627"/>
              <a:gd name="connsiteY212" fmla="*/ 364355 h 1055609"/>
              <a:gd name="connsiteX213" fmla="*/ 6431808 w 6865627"/>
              <a:gd name="connsiteY213" fmla="*/ 389554 h 1055609"/>
              <a:gd name="connsiteX214" fmla="*/ 6537368 w 6865627"/>
              <a:gd name="connsiteY214" fmla="*/ 414071 h 1055609"/>
              <a:gd name="connsiteX215" fmla="*/ 6668809 w 6865627"/>
              <a:gd name="connsiteY215" fmla="*/ 450166 h 1055609"/>
              <a:gd name="connsiteX216" fmla="*/ 6780499 w 6865627"/>
              <a:gd name="connsiteY216" fmla="*/ 506692 h 1055609"/>
              <a:gd name="connsiteX217" fmla="*/ 6858137 w 6865627"/>
              <a:gd name="connsiteY217" fmla="*/ 595227 h 1055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Lst>
            <a:rect l="l" t="t" r="r" b="b"/>
            <a:pathLst>
              <a:path w="6865627" h="1055609">
                <a:moveTo>
                  <a:pt x="941194" y="676952"/>
                </a:moveTo>
                <a:cubicBezTo>
                  <a:pt x="937561" y="727802"/>
                  <a:pt x="924849" y="775702"/>
                  <a:pt x="903055" y="820651"/>
                </a:cubicBezTo>
                <a:cubicBezTo>
                  <a:pt x="881262" y="865599"/>
                  <a:pt x="853113" y="905326"/>
                  <a:pt x="818607" y="939832"/>
                </a:cubicBezTo>
                <a:cubicBezTo>
                  <a:pt x="780469" y="977970"/>
                  <a:pt x="735066" y="1006573"/>
                  <a:pt x="682399" y="1025643"/>
                </a:cubicBezTo>
                <a:cubicBezTo>
                  <a:pt x="629732" y="1044712"/>
                  <a:pt x="567985" y="1054246"/>
                  <a:pt x="497157" y="1054246"/>
                </a:cubicBezTo>
                <a:cubicBezTo>
                  <a:pt x="423605" y="1054246"/>
                  <a:pt x="356182" y="1041079"/>
                  <a:pt x="294889" y="1014746"/>
                </a:cubicBezTo>
                <a:cubicBezTo>
                  <a:pt x="233596" y="988412"/>
                  <a:pt x="181156" y="951863"/>
                  <a:pt x="137569" y="905099"/>
                </a:cubicBezTo>
                <a:cubicBezTo>
                  <a:pt x="93983" y="858335"/>
                  <a:pt x="60158" y="802717"/>
                  <a:pt x="36095" y="738245"/>
                </a:cubicBezTo>
                <a:cubicBezTo>
                  <a:pt x="12031" y="673773"/>
                  <a:pt x="0" y="603854"/>
                  <a:pt x="0" y="528485"/>
                </a:cubicBezTo>
                <a:cubicBezTo>
                  <a:pt x="0" y="453117"/>
                  <a:pt x="11804" y="383197"/>
                  <a:pt x="35414" y="318726"/>
                </a:cubicBezTo>
                <a:cubicBezTo>
                  <a:pt x="59023" y="254254"/>
                  <a:pt x="92394" y="198409"/>
                  <a:pt x="135526" y="151191"/>
                </a:cubicBezTo>
                <a:cubicBezTo>
                  <a:pt x="178659" y="103972"/>
                  <a:pt x="230871" y="66969"/>
                  <a:pt x="292165" y="40182"/>
                </a:cubicBezTo>
                <a:cubicBezTo>
                  <a:pt x="353458" y="13394"/>
                  <a:pt x="421789" y="0"/>
                  <a:pt x="497157" y="0"/>
                </a:cubicBezTo>
                <a:cubicBezTo>
                  <a:pt x="553456" y="0"/>
                  <a:pt x="605215" y="6584"/>
                  <a:pt x="652434" y="19750"/>
                </a:cubicBezTo>
                <a:cubicBezTo>
                  <a:pt x="699652" y="32917"/>
                  <a:pt x="740514" y="52667"/>
                  <a:pt x="775020" y="79001"/>
                </a:cubicBezTo>
                <a:cubicBezTo>
                  <a:pt x="821331" y="112599"/>
                  <a:pt x="857426" y="153461"/>
                  <a:pt x="883305" y="201587"/>
                </a:cubicBezTo>
                <a:cubicBezTo>
                  <a:pt x="909185" y="249714"/>
                  <a:pt x="925303" y="302381"/>
                  <a:pt x="931659" y="359588"/>
                </a:cubicBezTo>
                <a:lnTo>
                  <a:pt x="700106" y="359588"/>
                </a:lnTo>
                <a:cubicBezTo>
                  <a:pt x="692842" y="311462"/>
                  <a:pt x="671276" y="271734"/>
                  <a:pt x="635408" y="240407"/>
                </a:cubicBezTo>
                <a:cubicBezTo>
                  <a:pt x="599540" y="209079"/>
                  <a:pt x="553002" y="193415"/>
                  <a:pt x="495795" y="193415"/>
                </a:cubicBezTo>
                <a:cubicBezTo>
                  <a:pt x="452209" y="193415"/>
                  <a:pt x="414298" y="201815"/>
                  <a:pt x="382062" y="218613"/>
                </a:cubicBezTo>
                <a:cubicBezTo>
                  <a:pt x="349826" y="235412"/>
                  <a:pt x="323039" y="258795"/>
                  <a:pt x="301699" y="288760"/>
                </a:cubicBezTo>
                <a:cubicBezTo>
                  <a:pt x="280360" y="318726"/>
                  <a:pt x="264242" y="354140"/>
                  <a:pt x="253346" y="395002"/>
                </a:cubicBezTo>
                <a:cubicBezTo>
                  <a:pt x="242449" y="435864"/>
                  <a:pt x="237001" y="480359"/>
                  <a:pt x="237001" y="528485"/>
                </a:cubicBezTo>
                <a:cubicBezTo>
                  <a:pt x="237001" y="576612"/>
                  <a:pt x="243130" y="621107"/>
                  <a:pt x="255389" y="661969"/>
                </a:cubicBezTo>
                <a:cubicBezTo>
                  <a:pt x="267648" y="702831"/>
                  <a:pt x="284900" y="738018"/>
                  <a:pt x="307148" y="767530"/>
                </a:cubicBezTo>
                <a:cubicBezTo>
                  <a:pt x="329395" y="797041"/>
                  <a:pt x="356636" y="820197"/>
                  <a:pt x="388872" y="836995"/>
                </a:cubicBezTo>
                <a:cubicBezTo>
                  <a:pt x="421108" y="853794"/>
                  <a:pt x="457203" y="862194"/>
                  <a:pt x="497157" y="862194"/>
                </a:cubicBezTo>
                <a:cubicBezTo>
                  <a:pt x="559813" y="862194"/>
                  <a:pt x="609301" y="844487"/>
                  <a:pt x="645623" y="809073"/>
                </a:cubicBezTo>
                <a:cubicBezTo>
                  <a:pt x="681945" y="773659"/>
                  <a:pt x="702830" y="729619"/>
                  <a:pt x="708279" y="676952"/>
                </a:cubicBezTo>
                <a:close/>
                <a:moveTo>
                  <a:pt x="1783299" y="528485"/>
                </a:moveTo>
                <a:cubicBezTo>
                  <a:pt x="1783299" y="480359"/>
                  <a:pt x="1777851" y="435637"/>
                  <a:pt x="1766954" y="394321"/>
                </a:cubicBezTo>
                <a:cubicBezTo>
                  <a:pt x="1756057" y="353005"/>
                  <a:pt x="1739712" y="316910"/>
                  <a:pt x="1717919" y="286036"/>
                </a:cubicBezTo>
                <a:cubicBezTo>
                  <a:pt x="1696126" y="255162"/>
                  <a:pt x="1668885" y="231099"/>
                  <a:pt x="1636195" y="213846"/>
                </a:cubicBezTo>
                <a:cubicBezTo>
                  <a:pt x="1603505" y="196593"/>
                  <a:pt x="1565367" y="187967"/>
                  <a:pt x="1521780" y="187967"/>
                </a:cubicBezTo>
                <a:cubicBezTo>
                  <a:pt x="1478194" y="187967"/>
                  <a:pt x="1439829" y="196593"/>
                  <a:pt x="1406685" y="213846"/>
                </a:cubicBezTo>
                <a:cubicBezTo>
                  <a:pt x="1373541" y="231099"/>
                  <a:pt x="1345846" y="255162"/>
                  <a:pt x="1323599" y="286036"/>
                </a:cubicBezTo>
                <a:cubicBezTo>
                  <a:pt x="1301351" y="316910"/>
                  <a:pt x="1284553" y="353005"/>
                  <a:pt x="1273202" y="394321"/>
                </a:cubicBezTo>
                <a:cubicBezTo>
                  <a:pt x="1261851" y="435637"/>
                  <a:pt x="1256176" y="480359"/>
                  <a:pt x="1256176" y="528485"/>
                </a:cubicBezTo>
                <a:cubicBezTo>
                  <a:pt x="1256176" y="576612"/>
                  <a:pt x="1261851" y="621107"/>
                  <a:pt x="1273202" y="661969"/>
                </a:cubicBezTo>
                <a:cubicBezTo>
                  <a:pt x="1284553" y="702831"/>
                  <a:pt x="1301351" y="738245"/>
                  <a:pt x="1323599" y="768211"/>
                </a:cubicBezTo>
                <a:cubicBezTo>
                  <a:pt x="1345846" y="798176"/>
                  <a:pt x="1373541" y="821786"/>
                  <a:pt x="1406685" y="839039"/>
                </a:cubicBezTo>
                <a:cubicBezTo>
                  <a:pt x="1439829" y="856291"/>
                  <a:pt x="1478194" y="864918"/>
                  <a:pt x="1521780" y="864918"/>
                </a:cubicBezTo>
                <a:cubicBezTo>
                  <a:pt x="1565367" y="864918"/>
                  <a:pt x="1603505" y="856291"/>
                  <a:pt x="1636195" y="839039"/>
                </a:cubicBezTo>
                <a:cubicBezTo>
                  <a:pt x="1668885" y="821786"/>
                  <a:pt x="1696126" y="798176"/>
                  <a:pt x="1717919" y="768211"/>
                </a:cubicBezTo>
                <a:cubicBezTo>
                  <a:pt x="1739712" y="738245"/>
                  <a:pt x="1756057" y="702831"/>
                  <a:pt x="1766954" y="661969"/>
                </a:cubicBezTo>
                <a:cubicBezTo>
                  <a:pt x="1777851" y="621107"/>
                  <a:pt x="1783299" y="576612"/>
                  <a:pt x="1783299" y="528485"/>
                </a:cubicBezTo>
                <a:close/>
                <a:moveTo>
                  <a:pt x="2020300" y="528485"/>
                </a:moveTo>
                <a:cubicBezTo>
                  <a:pt x="2020300" y="603854"/>
                  <a:pt x="2008722" y="673773"/>
                  <a:pt x="1985567" y="738245"/>
                </a:cubicBezTo>
                <a:cubicBezTo>
                  <a:pt x="1962412" y="802717"/>
                  <a:pt x="1929041" y="858562"/>
                  <a:pt x="1885454" y="905780"/>
                </a:cubicBezTo>
                <a:cubicBezTo>
                  <a:pt x="1841868" y="952999"/>
                  <a:pt x="1789201" y="989775"/>
                  <a:pt x="1727454" y="1016108"/>
                </a:cubicBezTo>
                <a:cubicBezTo>
                  <a:pt x="1665706" y="1042442"/>
                  <a:pt x="1596694" y="1055608"/>
                  <a:pt x="1520418" y="1055608"/>
                </a:cubicBezTo>
                <a:cubicBezTo>
                  <a:pt x="1443234" y="1055608"/>
                  <a:pt x="1373768" y="1042442"/>
                  <a:pt x="1312021" y="1016108"/>
                </a:cubicBezTo>
                <a:cubicBezTo>
                  <a:pt x="1250273" y="989775"/>
                  <a:pt x="1197607" y="952999"/>
                  <a:pt x="1154020" y="905780"/>
                </a:cubicBezTo>
                <a:cubicBezTo>
                  <a:pt x="1110434" y="858562"/>
                  <a:pt x="1077063" y="802717"/>
                  <a:pt x="1053908" y="738245"/>
                </a:cubicBezTo>
                <a:cubicBezTo>
                  <a:pt x="1030752" y="673773"/>
                  <a:pt x="1019175" y="603854"/>
                  <a:pt x="1019175" y="528485"/>
                </a:cubicBezTo>
                <a:cubicBezTo>
                  <a:pt x="1019175" y="452209"/>
                  <a:pt x="1030752" y="381835"/>
                  <a:pt x="1053908" y="317364"/>
                </a:cubicBezTo>
                <a:cubicBezTo>
                  <a:pt x="1077063" y="252892"/>
                  <a:pt x="1110434" y="197274"/>
                  <a:pt x="1154020" y="150510"/>
                </a:cubicBezTo>
                <a:cubicBezTo>
                  <a:pt x="1197607" y="103745"/>
                  <a:pt x="1250273" y="66969"/>
                  <a:pt x="1312021" y="40182"/>
                </a:cubicBezTo>
                <a:cubicBezTo>
                  <a:pt x="1373768" y="13394"/>
                  <a:pt x="1443234" y="0"/>
                  <a:pt x="1520418" y="0"/>
                </a:cubicBezTo>
                <a:cubicBezTo>
                  <a:pt x="1596694" y="0"/>
                  <a:pt x="1665706" y="13394"/>
                  <a:pt x="1727454" y="40182"/>
                </a:cubicBezTo>
                <a:cubicBezTo>
                  <a:pt x="1789201" y="66969"/>
                  <a:pt x="1841868" y="103745"/>
                  <a:pt x="1885454" y="150510"/>
                </a:cubicBezTo>
                <a:cubicBezTo>
                  <a:pt x="1929041" y="197274"/>
                  <a:pt x="1962412" y="252892"/>
                  <a:pt x="1985567" y="317364"/>
                </a:cubicBezTo>
                <a:cubicBezTo>
                  <a:pt x="2008722" y="381835"/>
                  <a:pt x="2020300" y="452209"/>
                  <a:pt x="2020300" y="528485"/>
                </a:cubicBezTo>
                <a:close/>
                <a:moveTo>
                  <a:pt x="2869148" y="528485"/>
                </a:moveTo>
                <a:cubicBezTo>
                  <a:pt x="2869148" y="480359"/>
                  <a:pt x="2863700" y="435637"/>
                  <a:pt x="2852803" y="394321"/>
                </a:cubicBezTo>
                <a:cubicBezTo>
                  <a:pt x="2841907" y="353005"/>
                  <a:pt x="2825562" y="316910"/>
                  <a:pt x="2803769" y="286036"/>
                </a:cubicBezTo>
                <a:cubicBezTo>
                  <a:pt x="2781976" y="255162"/>
                  <a:pt x="2754734" y="231099"/>
                  <a:pt x="2722044" y="213846"/>
                </a:cubicBezTo>
                <a:cubicBezTo>
                  <a:pt x="2689355" y="196593"/>
                  <a:pt x="2651217" y="187967"/>
                  <a:pt x="2607630" y="187967"/>
                </a:cubicBezTo>
                <a:cubicBezTo>
                  <a:pt x="2564044" y="187967"/>
                  <a:pt x="2525679" y="196593"/>
                  <a:pt x="2492535" y="213846"/>
                </a:cubicBezTo>
                <a:cubicBezTo>
                  <a:pt x="2459391" y="231099"/>
                  <a:pt x="2431695" y="255162"/>
                  <a:pt x="2409449" y="286036"/>
                </a:cubicBezTo>
                <a:cubicBezTo>
                  <a:pt x="2387201" y="316910"/>
                  <a:pt x="2370402" y="353005"/>
                  <a:pt x="2359052" y="394321"/>
                </a:cubicBezTo>
                <a:cubicBezTo>
                  <a:pt x="2347701" y="435637"/>
                  <a:pt x="2342026" y="480359"/>
                  <a:pt x="2342026" y="528485"/>
                </a:cubicBezTo>
                <a:cubicBezTo>
                  <a:pt x="2342026" y="576612"/>
                  <a:pt x="2347701" y="621107"/>
                  <a:pt x="2359052" y="661969"/>
                </a:cubicBezTo>
                <a:cubicBezTo>
                  <a:pt x="2370402" y="702831"/>
                  <a:pt x="2387201" y="738245"/>
                  <a:pt x="2409449" y="768211"/>
                </a:cubicBezTo>
                <a:cubicBezTo>
                  <a:pt x="2431695" y="798176"/>
                  <a:pt x="2459391" y="821786"/>
                  <a:pt x="2492535" y="839039"/>
                </a:cubicBezTo>
                <a:cubicBezTo>
                  <a:pt x="2525679" y="856291"/>
                  <a:pt x="2564044" y="864918"/>
                  <a:pt x="2607630" y="864918"/>
                </a:cubicBezTo>
                <a:cubicBezTo>
                  <a:pt x="2651217" y="864918"/>
                  <a:pt x="2689355" y="856291"/>
                  <a:pt x="2722044" y="839039"/>
                </a:cubicBezTo>
                <a:cubicBezTo>
                  <a:pt x="2754734" y="821786"/>
                  <a:pt x="2781976" y="798176"/>
                  <a:pt x="2803769" y="768211"/>
                </a:cubicBezTo>
                <a:cubicBezTo>
                  <a:pt x="2825562" y="738245"/>
                  <a:pt x="2841907" y="702831"/>
                  <a:pt x="2852803" y="661969"/>
                </a:cubicBezTo>
                <a:cubicBezTo>
                  <a:pt x="2863700" y="621107"/>
                  <a:pt x="2869148" y="576612"/>
                  <a:pt x="2869148" y="528485"/>
                </a:cubicBezTo>
                <a:close/>
                <a:moveTo>
                  <a:pt x="3106149" y="528485"/>
                </a:moveTo>
                <a:cubicBezTo>
                  <a:pt x="3106149" y="603854"/>
                  <a:pt x="3094572" y="673773"/>
                  <a:pt x="3071416" y="738245"/>
                </a:cubicBezTo>
                <a:cubicBezTo>
                  <a:pt x="3048261" y="802717"/>
                  <a:pt x="3014890" y="858562"/>
                  <a:pt x="2971304" y="905780"/>
                </a:cubicBezTo>
                <a:cubicBezTo>
                  <a:pt x="2927718" y="952999"/>
                  <a:pt x="2875050" y="989775"/>
                  <a:pt x="2813303" y="1016108"/>
                </a:cubicBezTo>
                <a:cubicBezTo>
                  <a:pt x="2751556" y="1042442"/>
                  <a:pt x="2682544" y="1055608"/>
                  <a:pt x="2606268" y="1055608"/>
                </a:cubicBezTo>
                <a:cubicBezTo>
                  <a:pt x="2529084" y="1055608"/>
                  <a:pt x="2459618" y="1042442"/>
                  <a:pt x="2397871" y="1016108"/>
                </a:cubicBezTo>
                <a:cubicBezTo>
                  <a:pt x="2336123" y="989775"/>
                  <a:pt x="2283457" y="952999"/>
                  <a:pt x="2239870" y="905780"/>
                </a:cubicBezTo>
                <a:cubicBezTo>
                  <a:pt x="2196284" y="858562"/>
                  <a:pt x="2162913" y="802717"/>
                  <a:pt x="2139758" y="738245"/>
                </a:cubicBezTo>
                <a:cubicBezTo>
                  <a:pt x="2116603" y="673773"/>
                  <a:pt x="2105025" y="603854"/>
                  <a:pt x="2105025" y="528485"/>
                </a:cubicBezTo>
                <a:cubicBezTo>
                  <a:pt x="2105025" y="452209"/>
                  <a:pt x="2116603" y="381835"/>
                  <a:pt x="2139758" y="317364"/>
                </a:cubicBezTo>
                <a:cubicBezTo>
                  <a:pt x="2162913" y="252892"/>
                  <a:pt x="2196284" y="197274"/>
                  <a:pt x="2239870" y="150510"/>
                </a:cubicBezTo>
                <a:cubicBezTo>
                  <a:pt x="2283457" y="103745"/>
                  <a:pt x="2336123" y="66969"/>
                  <a:pt x="2397871" y="40182"/>
                </a:cubicBezTo>
                <a:cubicBezTo>
                  <a:pt x="2459618" y="13394"/>
                  <a:pt x="2529084" y="0"/>
                  <a:pt x="2606268" y="0"/>
                </a:cubicBezTo>
                <a:cubicBezTo>
                  <a:pt x="2682544" y="0"/>
                  <a:pt x="2751556" y="13394"/>
                  <a:pt x="2813303" y="40182"/>
                </a:cubicBezTo>
                <a:cubicBezTo>
                  <a:pt x="2875051" y="66969"/>
                  <a:pt x="2927718" y="103745"/>
                  <a:pt x="2971304" y="150510"/>
                </a:cubicBezTo>
                <a:cubicBezTo>
                  <a:pt x="3014890" y="197274"/>
                  <a:pt x="3048261" y="252892"/>
                  <a:pt x="3071416" y="317364"/>
                </a:cubicBezTo>
                <a:cubicBezTo>
                  <a:pt x="3094572" y="381835"/>
                  <a:pt x="3106149" y="452209"/>
                  <a:pt x="3106149" y="528485"/>
                </a:cubicBezTo>
                <a:close/>
                <a:moveTo>
                  <a:pt x="3931843" y="832228"/>
                </a:moveTo>
                <a:lnTo>
                  <a:pt x="3931843" y="1031091"/>
                </a:lnTo>
                <a:lnTo>
                  <a:pt x="3233099" y="1031091"/>
                </a:lnTo>
                <a:lnTo>
                  <a:pt x="3233099" y="17707"/>
                </a:lnTo>
                <a:lnTo>
                  <a:pt x="3464652" y="17707"/>
                </a:lnTo>
                <a:lnTo>
                  <a:pt x="3464651" y="832228"/>
                </a:lnTo>
                <a:close/>
                <a:moveTo>
                  <a:pt x="4745573" y="528486"/>
                </a:moveTo>
                <a:cubicBezTo>
                  <a:pt x="4745573" y="480359"/>
                  <a:pt x="4740125" y="435637"/>
                  <a:pt x="4729228" y="394321"/>
                </a:cubicBezTo>
                <a:cubicBezTo>
                  <a:pt x="4718332" y="353005"/>
                  <a:pt x="4701987" y="316910"/>
                  <a:pt x="4680194" y="286036"/>
                </a:cubicBezTo>
                <a:cubicBezTo>
                  <a:pt x="4658401" y="255163"/>
                  <a:pt x="4631159" y="231099"/>
                  <a:pt x="4598470" y="213846"/>
                </a:cubicBezTo>
                <a:cubicBezTo>
                  <a:pt x="4565780" y="196593"/>
                  <a:pt x="4527641" y="187967"/>
                  <a:pt x="4484056" y="187967"/>
                </a:cubicBezTo>
                <a:cubicBezTo>
                  <a:pt x="4440469" y="187967"/>
                  <a:pt x="4402104" y="196593"/>
                  <a:pt x="4368960" y="213846"/>
                </a:cubicBezTo>
                <a:cubicBezTo>
                  <a:pt x="4335816" y="231099"/>
                  <a:pt x="4308120" y="255163"/>
                  <a:pt x="4285873" y="286036"/>
                </a:cubicBezTo>
                <a:cubicBezTo>
                  <a:pt x="4263625" y="316910"/>
                  <a:pt x="4246827" y="353005"/>
                  <a:pt x="4235476" y="394321"/>
                </a:cubicBezTo>
                <a:cubicBezTo>
                  <a:pt x="4224126" y="435637"/>
                  <a:pt x="4218451" y="480359"/>
                  <a:pt x="4218451" y="528486"/>
                </a:cubicBezTo>
                <a:cubicBezTo>
                  <a:pt x="4218451" y="576612"/>
                  <a:pt x="4224126" y="621107"/>
                  <a:pt x="4235476" y="661969"/>
                </a:cubicBezTo>
                <a:cubicBezTo>
                  <a:pt x="4246827" y="702831"/>
                  <a:pt x="4263625" y="738245"/>
                  <a:pt x="4285873" y="768211"/>
                </a:cubicBezTo>
                <a:cubicBezTo>
                  <a:pt x="4308120" y="798176"/>
                  <a:pt x="4335816" y="821786"/>
                  <a:pt x="4368960" y="839039"/>
                </a:cubicBezTo>
                <a:cubicBezTo>
                  <a:pt x="4402104" y="856292"/>
                  <a:pt x="4440469" y="864918"/>
                  <a:pt x="4484056" y="864918"/>
                </a:cubicBezTo>
                <a:cubicBezTo>
                  <a:pt x="4527641" y="864918"/>
                  <a:pt x="4565780" y="856292"/>
                  <a:pt x="4598470" y="839039"/>
                </a:cubicBezTo>
                <a:cubicBezTo>
                  <a:pt x="4631159" y="821786"/>
                  <a:pt x="4658401" y="798176"/>
                  <a:pt x="4680194" y="768211"/>
                </a:cubicBezTo>
                <a:cubicBezTo>
                  <a:pt x="4701987" y="738245"/>
                  <a:pt x="4718332" y="702831"/>
                  <a:pt x="4729228" y="661969"/>
                </a:cubicBezTo>
                <a:cubicBezTo>
                  <a:pt x="4740125" y="621107"/>
                  <a:pt x="4745573" y="576612"/>
                  <a:pt x="4745573" y="528486"/>
                </a:cubicBezTo>
                <a:close/>
                <a:moveTo>
                  <a:pt x="4982574" y="528486"/>
                </a:moveTo>
                <a:cubicBezTo>
                  <a:pt x="4982574" y="603854"/>
                  <a:pt x="4970997" y="673774"/>
                  <a:pt x="4947841" y="738245"/>
                </a:cubicBezTo>
                <a:cubicBezTo>
                  <a:pt x="4924686" y="802717"/>
                  <a:pt x="4891315" y="858562"/>
                  <a:pt x="4847728" y="905780"/>
                </a:cubicBezTo>
                <a:cubicBezTo>
                  <a:pt x="4804142" y="952999"/>
                  <a:pt x="4751476" y="989775"/>
                  <a:pt x="4689729" y="1016108"/>
                </a:cubicBezTo>
                <a:cubicBezTo>
                  <a:pt x="4627981" y="1042442"/>
                  <a:pt x="4558969" y="1055609"/>
                  <a:pt x="4482693" y="1055609"/>
                </a:cubicBezTo>
                <a:cubicBezTo>
                  <a:pt x="4405508" y="1055609"/>
                  <a:pt x="4336043" y="1042442"/>
                  <a:pt x="4274295" y="1016108"/>
                </a:cubicBezTo>
                <a:cubicBezTo>
                  <a:pt x="4212548" y="989775"/>
                  <a:pt x="4159881" y="952999"/>
                  <a:pt x="4116295" y="905780"/>
                </a:cubicBezTo>
                <a:cubicBezTo>
                  <a:pt x="4072709" y="858562"/>
                  <a:pt x="4039338" y="802717"/>
                  <a:pt x="4016182" y="738245"/>
                </a:cubicBezTo>
                <a:cubicBezTo>
                  <a:pt x="3993027" y="673774"/>
                  <a:pt x="3981450" y="603854"/>
                  <a:pt x="3981450" y="528486"/>
                </a:cubicBezTo>
                <a:cubicBezTo>
                  <a:pt x="3981450" y="452209"/>
                  <a:pt x="3993027" y="381836"/>
                  <a:pt x="4016182" y="317364"/>
                </a:cubicBezTo>
                <a:cubicBezTo>
                  <a:pt x="4039338" y="252892"/>
                  <a:pt x="4072709" y="197274"/>
                  <a:pt x="4116295" y="150510"/>
                </a:cubicBezTo>
                <a:cubicBezTo>
                  <a:pt x="4159881" y="103745"/>
                  <a:pt x="4212548" y="66969"/>
                  <a:pt x="4274295" y="40182"/>
                </a:cubicBezTo>
                <a:cubicBezTo>
                  <a:pt x="4336043" y="13394"/>
                  <a:pt x="4405508" y="0"/>
                  <a:pt x="4482693" y="0"/>
                </a:cubicBezTo>
                <a:cubicBezTo>
                  <a:pt x="4558969" y="0"/>
                  <a:pt x="4627981" y="13394"/>
                  <a:pt x="4689729" y="40182"/>
                </a:cubicBezTo>
                <a:cubicBezTo>
                  <a:pt x="4751476" y="66969"/>
                  <a:pt x="4804142" y="103745"/>
                  <a:pt x="4847728" y="150510"/>
                </a:cubicBezTo>
                <a:cubicBezTo>
                  <a:pt x="4891315" y="197274"/>
                  <a:pt x="4924686" y="252892"/>
                  <a:pt x="4947841" y="317364"/>
                </a:cubicBezTo>
                <a:cubicBezTo>
                  <a:pt x="4970997" y="381836"/>
                  <a:pt x="4982574" y="452209"/>
                  <a:pt x="4982574" y="528486"/>
                </a:cubicBezTo>
                <a:close/>
                <a:moveTo>
                  <a:pt x="5706113" y="339157"/>
                </a:moveTo>
                <a:cubicBezTo>
                  <a:pt x="5706113" y="297387"/>
                  <a:pt x="5693626" y="264016"/>
                  <a:pt x="5668656" y="239045"/>
                </a:cubicBezTo>
                <a:cubicBezTo>
                  <a:pt x="5643684" y="214073"/>
                  <a:pt x="5605319" y="201588"/>
                  <a:pt x="5553560" y="201588"/>
                </a:cubicBezTo>
                <a:lnTo>
                  <a:pt x="5341076" y="201588"/>
                </a:lnTo>
                <a:lnTo>
                  <a:pt x="5341076" y="472640"/>
                </a:lnTo>
                <a:lnTo>
                  <a:pt x="5546750" y="472640"/>
                </a:lnTo>
                <a:cubicBezTo>
                  <a:pt x="5598509" y="472640"/>
                  <a:pt x="5638009" y="460609"/>
                  <a:pt x="5665250" y="436545"/>
                </a:cubicBezTo>
                <a:cubicBezTo>
                  <a:pt x="5692492" y="412482"/>
                  <a:pt x="5706113" y="380019"/>
                  <a:pt x="5706113" y="339157"/>
                </a:cubicBezTo>
                <a:close/>
                <a:moveTo>
                  <a:pt x="5952648" y="1020195"/>
                </a:moveTo>
                <a:lnTo>
                  <a:pt x="5952648" y="1031091"/>
                </a:lnTo>
                <a:lnTo>
                  <a:pt x="5723819" y="1031091"/>
                </a:lnTo>
                <a:cubicBezTo>
                  <a:pt x="5716555" y="1027459"/>
                  <a:pt x="5711333" y="1018379"/>
                  <a:pt x="5708156" y="1003850"/>
                </a:cubicBezTo>
                <a:cubicBezTo>
                  <a:pt x="5704977" y="989321"/>
                  <a:pt x="5702253" y="971387"/>
                  <a:pt x="5699983" y="950048"/>
                </a:cubicBezTo>
                <a:cubicBezTo>
                  <a:pt x="5697713" y="928709"/>
                  <a:pt x="5695670" y="904872"/>
                  <a:pt x="5693854" y="878539"/>
                </a:cubicBezTo>
                <a:cubicBezTo>
                  <a:pt x="5692037" y="852205"/>
                  <a:pt x="5689768" y="824964"/>
                  <a:pt x="5687044" y="796814"/>
                </a:cubicBezTo>
                <a:cubicBezTo>
                  <a:pt x="5680687" y="745964"/>
                  <a:pt x="5664115" y="707825"/>
                  <a:pt x="5637328" y="682400"/>
                </a:cubicBezTo>
                <a:cubicBezTo>
                  <a:pt x="5610540" y="656975"/>
                  <a:pt x="5568997" y="644262"/>
                  <a:pt x="5512698" y="644262"/>
                </a:cubicBezTo>
                <a:lnTo>
                  <a:pt x="5341076" y="644262"/>
                </a:lnTo>
                <a:lnTo>
                  <a:pt x="5341076" y="1031091"/>
                </a:lnTo>
                <a:lnTo>
                  <a:pt x="5109524" y="1031091"/>
                </a:lnTo>
                <a:lnTo>
                  <a:pt x="5109524" y="17707"/>
                </a:lnTo>
                <a:lnTo>
                  <a:pt x="5591698" y="17707"/>
                </a:lnTo>
                <a:cubicBezTo>
                  <a:pt x="5640733" y="17707"/>
                  <a:pt x="5686362" y="24064"/>
                  <a:pt x="5728587" y="36777"/>
                </a:cubicBezTo>
                <a:cubicBezTo>
                  <a:pt x="5770811" y="49489"/>
                  <a:pt x="5807359" y="68331"/>
                  <a:pt x="5838234" y="93303"/>
                </a:cubicBezTo>
                <a:cubicBezTo>
                  <a:pt x="5869107" y="118274"/>
                  <a:pt x="5893398" y="148694"/>
                  <a:pt x="5911105" y="184562"/>
                </a:cubicBezTo>
                <a:cubicBezTo>
                  <a:pt x="5928812" y="220430"/>
                  <a:pt x="5937665" y="261519"/>
                  <a:pt x="5937665" y="307829"/>
                </a:cubicBezTo>
                <a:cubicBezTo>
                  <a:pt x="5937665" y="367761"/>
                  <a:pt x="5922683" y="418612"/>
                  <a:pt x="5892717" y="460382"/>
                </a:cubicBezTo>
                <a:cubicBezTo>
                  <a:pt x="5862751" y="502152"/>
                  <a:pt x="5815079" y="533480"/>
                  <a:pt x="5749699" y="554365"/>
                </a:cubicBezTo>
                <a:lnTo>
                  <a:pt x="5749699" y="558451"/>
                </a:lnTo>
                <a:cubicBezTo>
                  <a:pt x="5800549" y="573888"/>
                  <a:pt x="5838006" y="596816"/>
                  <a:pt x="5862070" y="627236"/>
                </a:cubicBezTo>
                <a:cubicBezTo>
                  <a:pt x="5886133" y="657656"/>
                  <a:pt x="5901797" y="700107"/>
                  <a:pt x="5909062" y="754590"/>
                </a:cubicBezTo>
                <a:cubicBezTo>
                  <a:pt x="5913601" y="789096"/>
                  <a:pt x="5917007" y="821559"/>
                  <a:pt x="5919277" y="851978"/>
                </a:cubicBezTo>
                <a:cubicBezTo>
                  <a:pt x="5921547" y="882398"/>
                  <a:pt x="5923817" y="909640"/>
                  <a:pt x="5926088" y="933703"/>
                </a:cubicBezTo>
                <a:cubicBezTo>
                  <a:pt x="5928357" y="957766"/>
                  <a:pt x="5931308" y="977289"/>
                  <a:pt x="5934941" y="992272"/>
                </a:cubicBezTo>
                <a:cubicBezTo>
                  <a:pt x="5938573" y="1007255"/>
                  <a:pt x="5944476" y="1016563"/>
                  <a:pt x="5952648" y="1020195"/>
                </a:cubicBezTo>
                <a:close/>
                <a:moveTo>
                  <a:pt x="6865627" y="615665"/>
                </a:moveTo>
                <a:lnTo>
                  <a:pt x="6865627" y="841865"/>
                </a:lnTo>
                <a:lnTo>
                  <a:pt x="6856094" y="868323"/>
                </a:lnTo>
                <a:cubicBezTo>
                  <a:pt x="6835209" y="908731"/>
                  <a:pt x="6806378" y="942783"/>
                  <a:pt x="6769602" y="970479"/>
                </a:cubicBezTo>
                <a:cubicBezTo>
                  <a:pt x="6732826" y="998174"/>
                  <a:pt x="6689694" y="1019287"/>
                  <a:pt x="6640205" y="1033815"/>
                </a:cubicBezTo>
                <a:cubicBezTo>
                  <a:pt x="6590716" y="1048344"/>
                  <a:pt x="6536914" y="1055609"/>
                  <a:pt x="6478799" y="1055609"/>
                </a:cubicBezTo>
                <a:cubicBezTo>
                  <a:pt x="6410695" y="1055609"/>
                  <a:pt x="6349401" y="1047890"/>
                  <a:pt x="6294919" y="1032453"/>
                </a:cubicBezTo>
                <a:cubicBezTo>
                  <a:pt x="6240435" y="1017016"/>
                  <a:pt x="6193671" y="994769"/>
                  <a:pt x="6154625" y="965712"/>
                </a:cubicBezTo>
                <a:cubicBezTo>
                  <a:pt x="6115580" y="936654"/>
                  <a:pt x="6085387" y="900559"/>
                  <a:pt x="6064048" y="857427"/>
                </a:cubicBezTo>
                <a:cubicBezTo>
                  <a:pt x="6042708" y="814294"/>
                  <a:pt x="6031131" y="765487"/>
                  <a:pt x="6029315" y="711004"/>
                </a:cubicBezTo>
                <a:lnTo>
                  <a:pt x="6263591" y="711004"/>
                </a:lnTo>
                <a:cubicBezTo>
                  <a:pt x="6269947" y="766395"/>
                  <a:pt x="6291060" y="806803"/>
                  <a:pt x="6326928" y="832228"/>
                </a:cubicBezTo>
                <a:cubicBezTo>
                  <a:pt x="6362795" y="857654"/>
                  <a:pt x="6413419" y="870366"/>
                  <a:pt x="6478799" y="870366"/>
                </a:cubicBezTo>
                <a:cubicBezTo>
                  <a:pt x="6501500" y="870366"/>
                  <a:pt x="6523294" y="868096"/>
                  <a:pt x="6544179" y="863556"/>
                </a:cubicBezTo>
                <a:cubicBezTo>
                  <a:pt x="6565064" y="859016"/>
                  <a:pt x="6583679" y="851978"/>
                  <a:pt x="6600024" y="842444"/>
                </a:cubicBezTo>
                <a:cubicBezTo>
                  <a:pt x="6616369" y="832909"/>
                  <a:pt x="6629309" y="820651"/>
                  <a:pt x="6638843" y="805668"/>
                </a:cubicBezTo>
                <a:cubicBezTo>
                  <a:pt x="6648378" y="790685"/>
                  <a:pt x="6653145" y="772751"/>
                  <a:pt x="6653145" y="751866"/>
                </a:cubicBezTo>
                <a:cubicBezTo>
                  <a:pt x="6653145" y="730073"/>
                  <a:pt x="6647923" y="711912"/>
                  <a:pt x="6637481" y="697383"/>
                </a:cubicBezTo>
                <a:cubicBezTo>
                  <a:pt x="6627038" y="682854"/>
                  <a:pt x="6611828" y="670595"/>
                  <a:pt x="6591852" y="660607"/>
                </a:cubicBezTo>
                <a:cubicBezTo>
                  <a:pt x="6571875" y="650618"/>
                  <a:pt x="6547357" y="641765"/>
                  <a:pt x="6518300" y="634046"/>
                </a:cubicBezTo>
                <a:cubicBezTo>
                  <a:pt x="6489242" y="626328"/>
                  <a:pt x="6456552" y="618382"/>
                  <a:pt x="6420230" y="610210"/>
                </a:cubicBezTo>
                <a:cubicBezTo>
                  <a:pt x="6371195" y="599313"/>
                  <a:pt x="6324885" y="587055"/>
                  <a:pt x="6281299" y="573434"/>
                </a:cubicBezTo>
                <a:cubicBezTo>
                  <a:pt x="6237712" y="559813"/>
                  <a:pt x="6199574" y="541879"/>
                  <a:pt x="6166884" y="519632"/>
                </a:cubicBezTo>
                <a:cubicBezTo>
                  <a:pt x="6134194" y="497385"/>
                  <a:pt x="6108542" y="469235"/>
                  <a:pt x="6089927" y="435183"/>
                </a:cubicBezTo>
                <a:cubicBezTo>
                  <a:pt x="6071311" y="401131"/>
                  <a:pt x="6062004" y="357772"/>
                  <a:pt x="6062004" y="305105"/>
                </a:cubicBezTo>
                <a:cubicBezTo>
                  <a:pt x="6062004" y="252438"/>
                  <a:pt x="6071993" y="207036"/>
                  <a:pt x="6091970" y="168898"/>
                </a:cubicBezTo>
                <a:cubicBezTo>
                  <a:pt x="6111947" y="130760"/>
                  <a:pt x="6139643" y="99205"/>
                  <a:pt x="6175057" y="74234"/>
                </a:cubicBezTo>
                <a:cubicBezTo>
                  <a:pt x="6210471" y="49262"/>
                  <a:pt x="6252240" y="30647"/>
                  <a:pt x="6300368" y="18388"/>
                </a:cubicBezTo>
                <a:cubicBezTo>
                  <a:pt x="6348494" y="6130"/>
                  <a:pt x="6400707" y="0"/>
                  <a:pt x="6457006" y="0"/>
                </a:cubicBezTo>
                <a:cubicBezTo>
                  <a:pt x="6512397" y="0"/>
                  <a:pt x="6563702" y="6357"/>
                  <a:pt x="6610921" y="19070"/>
                </a:cubicBezTo>
                <a:cubicBezTo>
                  <a:pt x="6658139" y="31782"/>
                  <a:pt x="6699002" y="50851"/>
                  <a:pt x="6733508" y="76277"/>
                </a:cubicBezTo>
                <a:cubicBezTo>
                  <a:pt x="6768013" y="101702"/>
                  <a:pt x="6795708" y="133257"/>
                  <a:pt x="6816594" y="170941"/>
                </a:cubicBezTo>
                <a:cubicBezTo>
                  <a:pt x="6837479" y="208625"/>
                  <a:pt x="6849738" y="252438"/>
                  <a:pt x="6853370" y="302381"/>
                </a:cubicBezTo>
                <a:lnTo>
                  <a:pt x="6625904" y="302381"/>
                </a:lnTo>
                <a:cubicBezTo>
                  <a:pt x="6619547" y="262427"/>
                  <a:pt x="6601386" y="231553"/>
                  <a:pt x="6571420" y="209760"/>
                </a:cubicBezTo>
                <a:cubicBezTo>
                  <a:pt x="6541455" y="187967"/>
                  <a:pt x="6501047" y="177070"/>
                  <a:pt x="6450196" y="177070"/>
                </a:cubicBezTo>
                <a:cubicBezTo>
                  <a:pt x="6402069" y="177070"/>
                  <a:pt x="6363477" y="186605"/>
                  <a:pt x="6334420" y="205674"/>
                </a:cubicBezTo>
                <a:cubicBezTo>
                  <a:pt x="6305362" y="224743"/>
                  <a:pt x="6290832" y="250168"/>
                  <a:pt x="6290833" y="281950"/>
                </a:cubicBezTo>
                <a:cubicBezTo>
                  <a:pt x="6290832" y="301927"/>
                  <a:pt x="6296281" y="318272"/>
                  <a:pt x="6307178" y="330985"/>
                </a:cubicBezTo>
                <a:cubicBezTo>
                  <a:pt x="6318074" y="343697"/>
                  <a:pt x="6333965" y="354821"/>
                  <a:pt x="6354850" y="364355"/>
                </a:cubicBezTo>
                <a:cubicBezTo>
                  <a:pt x="6375736" y="373890"/>
                  <a:pt x="6401388" y="382289"/>
                  <a:pt x="6431808" y="389554"/>
                </a:cubicBezTo>
                <a:cubicBezTo>
                  <a:pt x="6462228" y="396818"/>
                  <a:pt x="6497414" y="404991"/>
                  <a:pt x="6537368" y="414071"/>
                </a:cubicBezTo>
                <a:cubicBezTo>
                  <a:pt x="6582771" y="424060"/>
                  <a:pt x="6626584" y="436091"/>
                  <a:pt x="6668809" y="450166"/>
                </a:cubicBezTo>
                <a:cubicBezTo>
                  <a:pt x="6711033" y="464241"/>
                  <a:pt x="6748262" y="483083"/>
                  <a:pt x="6780499" y="506692"/>
                </a:cubicBezTo>
                <a:cubicBezTo>
                  <a:pt x="6812735" y="530302"/>
                  <a:pt x="6838614" y="559813"/>
                  <a:pt x="6858137" y="595227"/>
                </a:cubicBezTo>
                <a:close/>
              </a:path>
            </a:pathLst>
          </a:custGeom>
          <a:solidFill>
            <a:srgbClr val="F2F2F2"/>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endParaRPr lang="en-US" sz="10700" dirty="0">
              <a:solidFill>
                <a:srgbClr val="F7F6F6"/>
              </a:solidFill>
            </a:endParaRPr>
          </a:p>
        </p:txBody>
      </p:sp>
      <p:sp>
        <p:nvSpPr>
          <p:cNvPr id="5" name="Title 1">
            <a:extLst>
              <a:ext uri="{FF2B5EF4-FFF2-40B4-BE49-F238E27FC236}">
                <a16:creationId xmlns:a16="http://schemas.microsoft.com/office/drawing/2014/main" id="{A173005B-9AF4-22F3-AAAA-51716B283C5B}"/>
              </a:ext>
            </a:extLst>
          </p:cNvPr>
          <p:cNvSpPr txBox="1">
            <a:spLocks/>
          </p:cNvSpPr>
          <p:nvPr/>
        </p:nvSpPr>
        <p:spPr>
          <a:xfrm>
            <a:off x="8763990" y="852035"/>
            <a:ext cx="2411502" cy="52546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dirty="0">
                <a:latin typeface="Consolas" panose="020B0609020204030204" pitchFamily="49" charset="0"/>
                <a:cs typeface="Consolas" panose="020B0609020204030204" pitchFamily="49" charset="0"/>
              </a:rPr>
              <a:t>WEBSITE DESIGN</a:t>
            </a:r>
          </a:p>
          <a:p>
            <a:pPr algn="r"/>
            <a:r>
              <a:rPr lang="en-NZ" sz="1200" b="0" dirty="0">
                <a:latin typeface="Consolas"/>
                <a:cs typeface="Consolas" panose="020B0609020204030204" pitchFamily="49" charset="0"/>
              </a:rPr>
              <a:t>GENERAL : </a:t>
            </a:r>
            <a:r>
              <a:rPr lang="en-NZ" sz="1200" dirty="0">
                <a:latin typeface="Consolas"/>
                <a:cs typeface="Consolas" panose="020B0609020204030204" pitchFamily="49" charset="0"/>
              </a:rPr>
              <a:t>DARK MODE</a:t>
            </a:r>
            <a:endParaRPr lang="en-NZ" sz="1200" dirty="0">
              <a:latin typeface="Consolas" panose="020B0609020204030204" pitchFamily="49" charset="0"/>
              <a:cs typeface="Consolas" panose="020B0609020204030204" pitchFamily="49" charset="0"/>
            </a:endParaRPr>
          </a:p>
        </p:txBody>
      </p:sp>
      <p:sp>
        <p:nvSpPr>
          <p:cNvPr id="7" name="Title 1">
            <a:extLst>
              <a:ext uri="{FF2B5EF4-FFF2-40B4-BE49-F238E27FC236}">
                <a16:creationId xmlns:a16="http://schemas.microsoft.com/office/drawing/2014/main" id="{CDB5AE14-C123-572B-EE99-3BA50DAE9A33}"/>
              </a:ext>
            </a:extLst>
          </p:cNvPr>
          <p:cNvSpPr>
            <a:spLocks noGrp="1"/>
          </p:cNvSpPr>
          <p:nvPr>
            <p:ph type="title"/>
          </p:nvPr>
        </p:nvSpPr>
        <p:spPr>
          <a:xfrm>
            <a:off x="1016508" y="548640"/>
            <a:ext cx="10158984" cy="1132258"/>
          </a:xfrm>
        </p:spPr>
        <p:txBody>
          <a:bodyPr anchor="ctr">
            <a:normAutofit/>
          </a:bodyPr>
          <a:lstStyle/>
          <a:p>
            <a:r>
              <a:rPr lang="en-NZ" sz="3000" dirty="0"/>
              <a:t>COLOUR PALETTE</a:t>
            </a:r>
          </a:p>
        </p:txBody>
      </p:sp>
      <p:sp>
        <p:nvSpPr>
          <p:cNvPr id="3" name="Rectangle: Rounded Corners 3">
            <a:extLst>
              <a:ext uri="{FF2B5EF4-FFF2-40B4-BE49-F238E27FC236}">
                <a16:creationId xmlns:a16="http://schemas.microsoft.com/office/drawing/2014/main" id="{CFA31116-5CBB-0111-87C8-CB1A79722960}"/>
              </a:ext>
            </a:extLst>
          </p:cNvPr>
          <p:cNvSpPr/>
          <p:nvPr/>
        </p:nvSpPr>
        <p:spPr>
          <a:xfrm>
            <a:off x="1017164" y="1472707"/>
            <a:ext cx="10157942" cy="5003432"/>
          </a:xfrm>
          <a:prstGeom prst="roundRect">
            <a:avLst>
              <a:gd name="adj" fmla="val 9445"/>
            </a:avLst>
          </a:prstGeom>
          <a:blipFill>
            <a:blip r:embed="rId3"/>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561677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69DF16F6-27DE-E00D-F2D1-E0383E4FA983}"/>
              </a:ext>
            </a:extLst>
          </p:cNvPr>
          <p:cNvSpPr txBox="1">
            <a:spLocks/>
          </p:cNvSpPr>
          <p:nvPr/>
        </p:nvSpPr>
        <p:spPr>
          <a:xfrm>
            <a:off x="8763990" y="852035"/>
            <a:ext cx="2411502" cy="52546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dirty="0">
                <a:latin typeface="Consolas"/>
                <a:cs typeface="Consolas" panose="020B0609020204030204" pitchFamily="49" charset="0"/>
              </a:rPr>
              <a:t>WEBSITE DESIGN : </a:t>
            </a:r>
            <a:r>
              <a:rPr lang="en-NZ" sz="1200" dirty="0">
                <a:latin typeface="Consolas"/>
                <a:cs typeface="Consolas" panose="020B0609020204030204" pitchFamily="49" charset="0"/>
              </a:rPr>
              <a:t>SITE MAP</a:t>
            </a:r>
          </a:p>
          <a:p>
            <a:pPr algn="r"/>
            <a:r>
              <a:rPr lang="en-NZ" sz="1200" b="0" dirty="0">
                <a:latin typeface="Consolas"/>
                <a:cs typeface="Consolas" panose="020B0609020204030204" pitchFamily="49" charset="0"/>
              </a:rPr>
              <a:t>BARE-BONES</a:t>
            </a:r>
          </a:p>
        </p:txBody>
      </p:sp>
      <p:sp>
        <p:nvSpPr>
          <p:cNvPr id="38" name="Title 1">
            <a:extLst>
              <a:ext uri="{FF2B5EF4-FFF2-40B4-BE49-F238E27FC236}">
                <a16:creationId xmlns:a16="http://schemas.microsoft.com/office/drawing/2014/main" id="{E2D82FFB-2A97-9970-54D7-65C5573C4B86}"/>
              </a:ext>
            </a:extLst>
          </p:cNvPr>
          <p:cNvSpPr>
            <a:spLocks noGrp="1"/>
          </p:cNvSpPr>
          <p:nvPr>
            <p:ph type="title"/>
          </p:nvPr>
        </p:nvSpPr>
        <p:spPr>
          <a:xfrm>
            <a:off x="1016508" y="548640"/>
            <a:ext cx="10158984" cy="1132258"/>
          </a:xfrm>
        </p:spPr>
        <p:txBody>
          <a:bodyPr anchor="ctr">
            <a:normAutofit/>
          </a:bodyPr>
          <a:lstStyle/>
          <a:p>
            <a:r>
              <a:rPr lang="en-NZ" sz="3000" dirty="0"/>
              <a:t>SITEMAP DESIGN</a:t>
            </a:r>
          </a:p>
        </p:txBody>
      </p:sp>
      <p:sp>
        <p:nvSpPr>
          <p:cNvPr id="56" name="Rounded Rectangle 55">
            <a:extLst>
              <a:ext uri="{FF2B5EF4-FFF2-40B4-BE49-F238E27FC236}">
                <a16:creationId xmlns:a16="http://schemas.microsoft.com/office/drawing/2014/main" id="{C4B8FBB7-F042-4787-0EFE-94500617CA4F}"/>
              </a:ext>
            </a:extLst>
          </p:cNvPr>
          <p:cNvSpPr/>
          <p:nvPr/>
        </p:nvSpPr>
        <p:spPr>
          <a:xfrm>
            <a:off x="1016508" y="1377503"/>
            <a:ext cx="10158984" cy="5007429"/>
          </a:xfrm>
          <a:prstGeom prst="roundRect">
            <a:avLst>
              <a:gd name="adj" fmla="val 8405"/>
            </a:avLst>
          </a:prstGeom>
          <a:solidFill>
            <a:schemeClr val="bg1"/>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24" name="Group 1023">
            <a:extLst>
              <a:ext uri="{FF2B5EF4-FFF2-40B4-BE49-F238E27FC236}">
                <a16:creationId xmlns:a16="http://schemas.microsoft.com/office/drawing/2014/main" id="{C134E749-9E9C-88C5-D7DE-9CA9853498B7}"/>
              </a:ext>
            </a:extLst>
          </p:cNvPr>
          <p:cNvGrpSpPr/>
          <p:nvPr/>
        </p:nvGrpSpPr>
        <p:grpSpPr>
          <a:xfrm>
            <a:off x="3601697" y="1640310"/>
            <a:ext cx="4988602" cy="4486323"/>
            <a:chOff x="3601697" y="1640310"/>
            <a:chExt cx="4988602" cy="4486323"/>
          </a:xfrm>
        </p:grpSpPr>
        <p:cxnSp>
          <p:nvCxnSpPr>
            <p:cNvPr id="43" name="Straight Connector 42">
              <a:extLst>
                <a:ext uri="{FF2B5EF4-FFF2-40B4-BE49-F238E27FC236}">
                  <a16:creationId xmlns:a16="http://schemas.microsoft.com/office/drawing/2014/main" id="{059C9EA2-522D-5F75-F268-09212833B544}"/>
                </a:ext>
              </a:extLst>
            </p:cNvPr>
            <p:cNvCxnSpPr>
              <a:stCxn id="6" idx="0"/>
            </p:cNvCxnSpPr>
            <p:nvPr/>
          </p:nvCxnSpPr>
          <p:spPr>
            <a:xfrm flipH="1" flipV="1">
              <a:off x="4079240" y="2739031"/>
              <a:ext cx="3" cy="180169"/>
            </a:xfrm>
            <a:prstGeom prst="line">
              <a:avLst/>
            </a:prstGeom>
            <a:ln w="25400"/>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id="{70885E87-9E7C-A39B-81C0-B69C10E362C5}"/>
                </a:ext>
              </a:extLst>
            </p:cNvPr>
            <p:cNvCxnSpPr>
              <a:stCxn id="23" idx="0"/>
            </p:cNvCxnSpPr>
            <p:nvPr/>
          </p:nvCxnSpPr>
          <p:spPr>
            <a:xfrm flipH="1" flipV="1">
              <a:off x="8112754" y="2739031"/>
              <a:ext cx="2" cy="180169"/>
            </a:xfrm>
            <a:prstGeom prst="line">
              <a:avLst/>
            </a:prstGeom>
            <a:ln w="25400"/>
          </p:spPr>
          <p:style>
            <a:lnRef idx="1">
              <a:schemeClr val="dk1"/>
            </a:lnRef>
            <a:fillRef idx="0">
              <a:schemeClr val="dk1"/>
            </a:fillRef>
            <a:effectRef idx="0">
              <a:schemeClr val="dk1"/>
            </a:effectRef>
            <a:fontRef idx="minor">
              <a:schemeClr val="tx1"/>
            </a:fontRef>
          </p:style>
        </p:cxnSp>
        <p:cxnSp>
          <p:nvCxnSpPr>
            <p:cNvPr id="47" name="Straight Connector 46">
              <a:extLst>
                <a:ext uri="{FF2B5EF4-FFF2-40B4-BE49-F238E27FC236}">
                  <a16:creationId xmlns:a16="http://schemas.microsoft.com/office/drawing/2014/main" id="{8DB8CEA8-5936-63EF-0327-4CFA2CE6F7CD}"/>
                </a:ext>
              </a:extLst>
            </p:cNvPr>
            <p:cNvCxnSpPr/>
            <p:nvPr/>
          </p:nvCxnSpPr>
          <p:spPr>
            <a:xfrm flipH="1">
              <a:off x="4079240" y="2739031"/>
              <a:ext cx="4033514" cy="0"/>
            </a:xfrm>
            <a:prstGeom prst="line">
              <a:avLst/>
            </a:prstGeom>
            <a:ln w="25400"/>
          </p:spPr>
          <p:style>
            <a:lnRef idx="1">
              <a:schemeClr val="dk1"/>
            </a:lnRef>
            <a:fillRef idx="0">
              <a:schemeClr val="dk1"/>
            </a:fillRef>
            <a:effectRef idx="0">
              <a:schemeClr val="dk1"/>
            </a:effectRef>
            <a:fontRef idx="minor">
              <a:schemeClr val="tx1"/>
            </a:fontRef>
          </p:style>
        </p:cxnSp>
        <p:cxnSp>
          <p:nvCxnSpPr>
            <p:cNvPr id="49" name="Straight Connector 48">
              <a:extLst>
                <a:ext uri="{FF2B5EF4-FFF2-40B4-BE49-F238E27FC236}">
                  <a16:creationId xmlns:a16="http://schemas.microsoft.com/office/drawing/2014/main" id="{02337125-B8A8-F0A2-4A09-AE7D98331E7D}"/>
                </a:ext>
              </a:extLst>
            </p:cNvPr>
            <p:cNvCxnSpPr>
              <a:cxnSpLocks/>
              <a:stCxn id="2" idx="2"/>
            </p:cNvCxnSpPr>
            <p:nvPr/>
          </p:nvCxnSpPr>
          <p:spPr>
            <a:xfrm flipH="1">
              <a:off x="5423737" y="2595082"/>
              <a:ext cx="1" cy="143949"/>
            </a:xfrm>
            <a:prstGeom prst="line">
              <a:avLst/>
            </a:prstGeom>
            <a:ln w="25400"/>
          </p:spPr>
          <p:style>
            <a:lnRef idx="1">
              <a:schemeClr val="dk1"/>
            </a:lnRef>
            <a:fillRef idx="0">
              <a:schemeClr val="dk1"/>
            </a:fillRef>
            <a:effectRef idx="0">
              <a:schemeClr val="dk1"/>
            </a:effectRef>
            <a:fontRef idx="minor">
              <a:schemeClr val="tx1"/>
            </a:fontRef>
          </p:style>
        </p:cxnSp>
        <p:cxnSp>
          <p:nvCxnSpPr>
            <p:cNvPr id="51" name="Straight Connector 50">
              <a:extLst>
                <a:ext uri="{FF2B5EF4-FFF2-40B4-BE49-F238E27FC236}">
                  <a16:creationId xmlns:a16="http://schemas.microsoft.com/office/drawing/2014/main" id="{260F6347-E924-2406-D457-233C51F89FEA}"/>
                </a:ext>
              </a:extLst>
            </p:cNvPr>
            <p:cNvCxnSpPr>
              <a:stCxn id="6" idx="2"/>
              <a:endCxn id="16" idx="0"/>
            </p:cNvCxnSpPr>
            <p:nvPr/>
          </p:nvCxnSpPr>
          <p:spPr>
            <a:xfrm flipH="1">
              <a:off x="4079241" y="3873972"/>
              <a:ext cx="2" cy="1773558"/>
            </a:xfrm>
            <a:prstGeom prst="line">
              <a:avLst/>
            </a:prstGeom>
            <a:ln w="25400"/>
          </p:spPr>
          <p:style>
            <a:lnRef idx="1">
              <a:schemeClr val="dk1"/>
            </a:lnRef>
            <a:fillRef idx="0">
              <a:schemeClr val="dk1"/>
            </a:fillRef>
            <a:effectRef idx="0">
              <a:schemeClr val="dk1"/>
            </a:effectRef>
            <a:fontRef idx="minor">
              <a:schemeClr val="tx1"/>
            </a:fontRef>
          </p:style>
        </p:cxnSp>
        <p:cxnSp>
          <p:nvCxnSpPr>
            <p:cNvPr id="53" name="Straight Connector 52">
              <a:extLst>
                <a:ext uri="{FF2B5EF4-FFF2-40B4-BE49-F238E27FC236}">
                  <a16:creationId xmlns:a16="http://schemas.microsoft.com/office/drawing/2014/main" id="{6C45922C-3196-901A-C8EB-82FD0957069D}"/>
                </a:ext>
              </a:extLst>
            </p:cNvPr>
            <p:cNvCxnSpPr>
              <a:stCxn id="8" idx="2"/>
              <a:endCxn id="18" idx="0"/>
            </p:cNvCxnSpPr>
            <p:nvPr/>
          </p:nvCxnSpPr>
          <p:spPr>
            <a:xfrm>
              <a:off x="5423748" y="3870282"/>
              <a:ext cx="0" cy="656215"/>
            </a:xfrm>
            <a:prstGeom prst="line">
              <a:avLst/>
            </a:prstGeom>
            <a:ln w="25400"/>
          </p:spPr>
          <p:style>
            <a:lnRef idx="1">
              <a:schemeClr val="dk1"/>
            </a:lnRef>
            <a:fillRef idx="0">
              <a:schemeClr val="dk1"/>
            </a:fillRef>
            <a:effectRef idx="0">
              <a:schemeClr val="dk1"/>
            </a:effectRef>
            <a:fontRef idx="minor">
              <a:schemeClr val="tx1"/>
            </a:fontRef>
          </p:style>
        </p:cxnSp>
        <p:cxnSp>
          <p:nvCxnSpPr>
            <p:cNvPr id="55" name="Straight Connector 54">
              <a:extLst>
                <a:ext uri="{FF2B5EF4-FFF2-40B4-BE49-F238E27FC236}">
                  <a16:creationId xmlns:a16="http://schemas.microsoft.com/office/drawing/2014/main" id="{FF889218-D361-C984-FAF8-F499401A827F}"/>
                </a:ext>
              </a:extLst>
            </p:cNvPr>
            <p:cNvCxnSpPr>
              <a:stCxn id="23" idx="2"/>
              <a:endCxn id="21" idx="0"/>
            </p:cNvCxnSpPr>
            <p:nvPr/>
          </p:nvCxnSpPr>
          <p:spPr>
            <a:xfrm flipH="1">
              <a:off x="8112755" y="3873972"/>
              <a:ext cx="1" cy="1773558"/>
            </a:xfrm>
            <a:prstGeom prst="line">
              <a:avLst/>
            </a:prstGeom>
            <a:ln w="25400"/>
          </p:spPr>
          <p:style>
            <a:lnRef idx="1">
              <a:schemeClr val="dk1"/>
            </a:lnRef>
            <a:fillRef idx="0">
              <a:schemeClr val="dk1"/>
            </a:fillRef>
            <a:effectRef idx="0">
              <a:schemeClr val="dk1"/>
            </a:effectRef>
            <a:fontRef idx="minor">
              <a:schemeClr val="tx1"/>
            </a:fontRef>
          </p:style>
        </p:cxnSp>
        <p:sp>
          <p:nvSpPr>
            <p:cNvPr id="2" name="Rounded Rectangle 1">
              <a:extLst>
                <a:ext uri="{FF2B5EF4-FFF2-40B4-BE49-F238E27FC236}">
                  <a16:creationId xmlns:a16="http://schemas.microsoft.com/office/drawing/2014/main" id="{D74FECBA-BA36-1574-E5BF-0FDC717AD8C7}"/>
                </a:ext>
              </a:extLst>
            </p:cNvPr>
            <p:cNvSpPr/>
            <p:nvPr/>
          </p:nvSpPr>
          <p:spPr>
            <a:xfrm>
              <a:off x="4946194" y="1640310"/>
              <a:ext cx="955087" cy="954772"/>
            </a:xfrm>
            <a:prstGeom prst="round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900" dirty="0">
                  <a:solidFill>
                    <a:schemeClr val="tx1"/>
                  </a:solidFill>
                  <a:latin typeface="Consolas" panose="020B0609020204030204" pitchFamily="49" charset="0"/>
                  <a:cs typeface="Consolas" panose="020B0609020204030204" pitchFamily="49" charset="0"/>
                </a:rPr>
                <a:t>HOME</a:t>
              </a:r>
            </a:p>
          </p:txBody>
        </p:sp>
        <p:pic>
          <p:nvPicPr>
            <p:cNvPr id="4" name="Picture 3" descr="A black background with a black square&#10;&#10;Description automatically generated with medium confidence">
              <a:extLst>
                <a:ext uri="{FF2B5EF4-FFF2-40B4-BE49-F238E27FC236}">
                  <a16:creationId xmlns:a16="http://schemas.microsoft.com/office/drawing/2014/main" id="{60A9228B-2E28-EFE7-D85F-5A94D2584D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19307" y="1780251"/>
              <a:ext cx="608860" cy="608860"/>
            </a:xfrm>
            <a:prstGeom prst="rect">
              <a:avLst/>
            </a:prstGeom>
          </p:spPr>
        </p:pic>
        <p:sp>
          <p:nvSpPr>
            <p:cNvPr id="13" name="Rounded Rectangle 12">
              <a:extLst>
                <a:ext uri="{FF2B5EF4-FFF2-40B4-BE49-F238E27FC236}">
                  <a16:creationId xmlns:a16="http://schemas.microsoft.com/office/drawing/2014/main" id="{8A1DAB5B-7CEC-7C7F-70B4-81D71B0D827C}"/>
                </a:ext>
              </a:extLst>
            </p:cNvPr>
            <p:cNvSpPr/>
            <p:nvPr/>
          </p:nvSpPr>
          <p:spPr>
            <a:xfrm>
              <a:off x="3601698" y="3958035"/>
              <a:ext cx="955087" cy="479103"/>
            </a:xfrm>
            <a:prstGeom prst="round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latin typeface="Consolas" panose="020B0609020204030204" pitchFamily="49" charset="0"/>
                  <a:cs typeface="Consolas" panose="020B0609020204030204" pitchFamily="49" charset="0"/>
                </a:rPr>
                <a:t>SPECIAL DRINKS</a:t>
              </a:r>
            </a:p>
          </p:txBody>
        </p:sp>
        <p:sp>
          <p:nvSpPr>
            <p:cNvPr id="14" name="Rounded Rectangle 13">
              <a:extLst>
                <a:ext uri="{FF2B5EF4-FFF2-40B4-BE49-F238E27FC236}">
                  <a16:creationId xmlns:a16="http://schemas.microsoft.com/office/drawing/2014/main" id="{52F85FDA-13DA-5EF1-6EB6-6B08B1EA25F9}"/>
                </a:ext>
              </a:extLst>
            </p:cNvPr>
            <p:cNvSpPr/>
            <p:nvPr/>
          </p:nvSpPr>
          <p:spPr>
            <a:xfrm>
              <a:off x="3601698" y="4521200"/>
              <a:ext cx="955087" cy="479103"/>
            </a:xfrm>
            <a:prstGeom prst="round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latin typeface="Consolas" panose="020B0609020204030204" pitchFamily="49" charset="0"/>
                  <a:cs typeface="Consolas" panose="020B0609020204030204" pitchFamily="49" charset="0"/>
                </a:rPr>
                <a:t>STAFF DRINKS</a:t>
              </a:r>
            </a:p>
          </p:txBody>
        </p:sp>
        <p:sp>
          <p:nvSpPr>
            <p:cNvPr id="15" name="Rounded Rectangle 14">
              <a:extLst>
                <a:ext uri="{FF2B5EF4-FFF2-40B4-BE49-F238E27FC236}">
                  <a16:creationId xmlns:a16="http://schemas.microsoft.com/office/drawing/2014/main" id="{B9447089-09A4-A6CC-245A-751736CB2816}"/>
                </a:ext>
              </a:extLst>
            </p:cNvPr>
            <p:cNvSpPr/>
            <p:nvPr/>
          </p:nvSpPr>
          <p:spPr>
            <a:xfrm>
              <a:off x="3601698" y="5084365"/>
              <a:ext cx="955087" cy="479103"/>
            </a:xfrm>
            <a:prstGeom prst="round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latin typeface="Consolas" panose="020B0609020204030204" pitchFamily="49" charset="0"/>
                  <a:cs typeface="Consolas" panose="020B0609020204030204" pitchFamily="49" charset="0"/>
                </a:rPr>
                <a:t>HOT BEVERAGES</a:t>
              </a:r>
            </a:p>
          </p:txBody>
        </p:sp>
        <p:sp>
          <p:nvSpPr>
            <p:cNvPr id="16" name="Rounded Rectangle 15">
              <a:extLst>
                <a:ext uri="{FF2B5EF4-FFF2-40B4-BE49-F238E27FC236}">
                  <a16:creationId xmlns:a16="http://schemas.microsoft.com/office/drawing/2014/main" id="{1A0AEF09-B9F4-7DDE-451F-156C61A80041}"/>
                </a:ext>
              </a:extLst>
            </p:cNvPr>
            <p:cNvSpPr/>
            <p:nvPr/>
          </p:nvSpPr>
          <p:spPr>
            <a:xfrm>
              <a:off x="3601697" y="5647530"/>
              <a:ext cx="955087" cy="479103"/>
            </a:xfrm>
            <a:prstGeom prst="round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latin typeface="Consolas" panose="020B0609020204030204" pitchFamily="49" charset="0"/>
                  <a:cs typeface="Consolas" panose="020B0609020204030204" pitchFamily="49" charset="0"/>
                </a:rPr>
                <a:t>COLD BEVERAGES</a:t>
              </a:r>
            </a:p>
          </p:txBody>
        </p:sp>
        <p:sp>
          <p:nvSpPr>
            <p:cNvPr id="17" name="Rounded Rectangle 16">
              <a:extLst>
                <a:ext uri="{FF2B5EF4-FFF2-40B4-BE49-F238E27FC236}">
                  <a16:creationId xmlns:a16="http://schemas.microsoft.com/office/drawing/2014/main" id="{E7BC4511-4889-1172-1C17-396B38D3A71F}"/>
                </a:ext>
              </a:extLst>
            </p:cNvPr>
            <p:cNvSpPr/>
            <p:nvPr/>
          </p:nvSpPr>
          <p:spPr>
            <a:xfrm>
              <a:off x="4946204" y="3958035"/>
              <a:ext cx="955087" cy="479103"/>
            </a:xfrm>
            <a:prstGeom prst="round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latin typeface="Consolas" panose="020B0609020204030204" pitchFamily="49" charset="0"/>
                  <a:cs typeface="Consolas" panose="020B0609020204030204" pitchFamily="49" charset="0"/>
                </a:rPr>
                <a:t>BARISTA LUNCHTIME DUTY</a:t>
              </a:r>
            </a:p>
          </p:txBody>
        </p:sp>
        <p:sp>
          <p:nvSpPr>
            <p:cNvPr id="18" name="Rounded Rectangle 17">
              <a:extLst>
                <a:ext uri="{FF2B5EF4-FFF2-40B4-BE49-F238E27FC236}">
                  <a16:creationId xmlns:a16="http://schemas.microsoft.com/office/drawing/2014/main" id="{11EAFFBF-9787-6B7E-2182-166E843A8B21}"/>
                </a:ext>
              </a:extLst>
            </p:cNvPr>
            <p:cNvSpPr/>
            <p:nvPr/>
          </p:nvSpPr>
          <p:spPr>
            <a:xfrm>
              <a:off x="4946204" y="4526497"/>
              <a:ext cx="955087" cy="479103"/>
            </a:xfrm>
            <a:prstGeom prst="round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latin typeface="Consolas" panose="020B0609020204030204" pitchFamily="49" charset="0"/>
                  <a:cs typeface="Consolas" panose="020B0609020204030204" pitchFamily="49" charset="0"/>
                </a:rPr>
                <a:t>SCHEDULES</a:t>
              </a:r>
            </a:p>
          </p:txBody>
        </p:sp>
        <p:sp>
          <p:nvSpPr>
            <p:cNvPr id="19" name="Rounded Rectangle 18">
              <a:extLst>
                <a:ext uri="{FF2B5EF4-FFF2-40B4-BE49-F238E27FC236}">
                  <a16:creationId xmlns:a16="http://schemas.microsoft.com/office/drawing/2014/main" id="{55FC10FA-B51E-ED6C-7D1D-828603B071C7}"/>
                </a:ext>
              </a:extLst>
            </p:cNvPr>
            <p:cNvSpPr/>
            <p:nvPr/>
          </p:nvSpPr>
          <p:spPr>
            <a:xfrm>
              <a:off x="7635211" y="3958035"/>
              <a:ext cx="955087" cy="479103"/>
            </a:xfrm>
            <a:prstGeom prst="round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latin typeface="Consolas" panose="020B0609020204030204" pitchFamily="49" charset="0"/>
                  <a:cs typeface="Consolas" panose="020B0609020204030204" pitchFamily="49" charset="0"/>
                </a:rPr>
                <a:t>SETTINGS</a:t>
              </a:r>
            </a:p>
          </p:txBody>
        </p:sp>
        <p:sp>
          <p:nvSpPr>
            <p:cNvPr id="20" name="Rounded Rectangle 19">
              <a:extLst>
                <a:ext uri="{FF2B5EF4-FFF2-40B4-BE49-F238E27FC236}">
                  <a16:creationId xmlns:a16="http://schemas.microsoft.com/office/drawing/2014/main" id="{D059B4F0-BC74-A56A-F44E-5DAF8DE447B1}"/>
                </a:ext>
              </a:extLst>
            </p:cNvPr>
            <p:cNvSpPr/>
            <p:nvPr/>
          </p:nvSpPr>
          <p:spPr>
            <a:xfrm>
              <a:off x="7635211" y="4521200"/>
              <a:ext cx="955087" cy="479103"/>
            </a:xfrm>
            <a:prstGeom prst="round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latin typeface="Consolas" panose="020B0609020204030204" pitchFamily="49" charset="0"/>
                  <a:cs typeface="Consolas" panose="020B0609020204030204" pitchFamily="49" charset="0"/>
                </a:rPr>
                <a:t>BALANCE</a:t>
              </a:r>
            </a:p>
          </p:txBody>
        </p:sp>
        <p:sp>
          <p:nvSpPr>
            <p:cNvPr id="22" name="Rounded Rectangle 21">
              <a:extLst>
                <a:ext uri="{FF2B5EF4-FFF2-40B4-BE49-F238E27FC236}">
                  <a16:creationId xmlns:a16="http://schemas.microsoft.com/office/drawing/2014/main" id="{4A772F67-036E-2256-70D6-94686B3907BD}"/>
                </a:ext>
              </a:extLst>
            </p:cNvPr>
            <p:cNvSpPr/>
            <p:nvPr/>
          </p:nvSpPr>
          <p:spPr>
            <a:xfrm>
              <a:off x="7635211" y="5084364"/>
              <a:ext cx="955087" cy="479103"/>
            </a:xfrm>
            <a:prstGeom prst="round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latin typeface="Consolas" panose="020B0609020204030204" pitchFamily="49" charset="0"/>
                  <a:cs typeface="Consolas" panose="020B0609020204030204" pitchFamily="49" charset="0"/>
                </a:rPr>
                <a:t>SIGN IN /</a:t>
              </a:r>
            </a:p>
            <a:p>
              <a:pPr algn="ctr"/>
              <a:r>
                <a:rPr lang="en-US" sz="900">
                  <a:solidFill>
                    <a:schemeClr val="tx1"/>
                  </a:solidFill>
                  <a:latin typeface="Consolas" panose="020B0609020204030204" pitchFamily="49" charset="0"/>
                  <a:cs typeface="Consolas" panose="020B0609020204030204" pitchFamily="49" charset="0"/>
                </a:rPr>
                <a:t>REGISTER</a:t>
              </a:r>
            </a:p>
          </p:txBody>
        </p:sp>
        <p:sp>
          <p:nvSpPr>
            <p:cNvPr id="21" name="Rounded Rectangle 20">
              <a:extLst>
                <a:ext uri="{FF2B5EF4-FFF2-40B4-BE49-F238E27FC236}">
                  <a16:creationId xmlns:a16="http://schemas.microsoft.com/office/drawing/2014/main" id="{F052199A-E777-7E65-5833-3F440E412743}"/>
                </a:ext>
              </a:extLst>
            </p:cNvPr>
            <p:cNvSpPr/>
            <p:nvPr/>
          </p:nvSpPr>
          <p:spPr>
            <a:xfrm>
              <a:off x="7635211" y="5647530"/>
              <a:ext cx="955087" cy="479103"/>
            </a:xfrm>
            <a:prstGeom prst="round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latin typeface="Consolas" panose="020B0609020204030204" pitchFamily="49" charset="0"/>
                  <a:cs typeface="Consolas" panose="020B0609020204030204" pitchFamily="49" charset="0"/>
                </a:rPr>
                <a:t>LOGOUT </a:t>
              </a:r>
            </a:p>
            <a:p>
              <a:pPr algn="ctr"/>
              <a:r>
                <a:rPr lang="en-US" sz="900" dirty="0">
                  <a:solidFill>
                    <a:schemeClr val="tx1"/>
                  </a:solidFill>
                  <a:latin typeface="Consolas" panose="020B0609020204030204" pitchFamily="49" charset="0"/>
                  <a:cs typeface="Consolas" panose="020B0609020204030204" pitchFamily="49" charset="0"/>
                </a:rPr>
                <a:t>[SIGNED IN]</a:t>
              </a:r>
            </a:p>
          </p:txBody>
        </p:sp>
        <p:sp>
          <p:nvSpPr>
            <p:cNvPr id="6" name="Rounded Rectangle 5">
              <a:extLst>
                <a:ext uri="{FF2B5EF4-FFF2-40B4-BE49-F238E27FC236}">
                  <a16:creationId xmlns:a16="http://schemas.microsoft.com/office/drawing/2014/main" id="{F4E1CDE4-6C60-6670-E1EE-7C931E689143}"/>
                </a:ext>
              </a:extLst>
            </p:cNvPr>
            <p:cNvSpPr/>
            <p:nvPr/>
          </p:nvSpPr>
          <p:spPr>
            <a:xfrm>
              <a:off x="3601699" y="2919200"/>
              <a:ext cx="955087" cy="954772"/>
            </a:xfrm>
            <a:prstGeom prst="round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900" dirty="0">
                  <a:solidFill>
                    <a:schemeClr val="tx1"/>
                  </a:solidFill>
                  <a:latin typeface="Consolas" panose="020B0609020204030204" pitchFamily="49" charset="0"/>
                  <a:cs typeface="Consolas" panose="020B0609020204030204" pitchFamily="49" charset="0"/>
                </a:rPr>
                <a:t>MENU</a:t>
              </a:r>
            </a:p>
          </p:txBody>
        </p:sp>
        <p:sp>
          <p:nvSpPr>
            <p:cNvPr id="8" name="Rounded Rectangle 7">
              <a:extLst>
                <a:ext uri="{FF2B5EF4-FFF2-40B4-BE49-F238E27FC236}">
                  <a16:creationId xmlns:a16="http://schemas.microsoft.com/office/drawing/2014/main" id="{D688E9FA-8901-2812-EB0D-76F588532201}"/>
                </a:ext>
              </a:extLst>
            </p:cNvPr>
            <p:cNvSpPr/>
            <p:nvPr/>
          </p:nvSpPr>
          <p:spPr>
            <a:xfrm>
              <a:off x="4946204" y="2915510"/>
              <a:ext cx="955087" cy="954772"/>
            </a:xfrm>
            <a:prstGeom prst="round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900" dirty="0">
                  <a:solidFill>
                    <a:schemeClr val="tx1"/>
                  </a:solidFill>
                  <a:latin typeface="Consolas" panose="020B0609020204030204" pitchFamily="49" charset="0"/>
                  <a:cs typeface="Consolas" panose="020B0609020204030204" pitchFamily="49" charset="0"/>
                </a:rPr>
                <a:t>APPLY</a:t>
              </a:r>
            </a:p>
          </p:txBody>
        </p:sp>
        <p:sp>
          <p:nvSpPr>
            <p:cNvPr id="9" name="Rounded Rectangle 8">
              <a:extLst>
                <a:ext uri="{FF2B5EF4-FFF2-40B4-BE49-F238E27FC236}">
                  <a16:creationId xmlns:a16="http://schemas.microsoft.com/office/drawing/2014/main" id="{00AB381F-B248-9ADC-96CC-F36390910C5C}"/>
                </a:ext>
              </a:extLst>
            </p:cNvPr>
            <p:cNvSpPr/>
            <p:nvPr/>
          </p:nvSpPr>
          <p:spPr>
            <a:xfrm>
              <a:off x="6290708" y="2914486"/>
              <a:ext cx="955087" cy="954772"/>
            </a:xfrm>
            <a:prstGeom prst="round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900" dirty="0">
                  <a:solidFill>
                    <a:schemeClr val="tx1"/>
                  </a:solidFill>
                  <a:latin typeface="Consolas" panose="020B0609020204030204" pitchFamily="49" charset="0"/>
                  <a:cs typeface="Consolas" panose="020B0609020204030204" pitchFamily="49" charset="0"/>
                </a:rPr>
                <a:t>CONTACT</a:t>
              </a:r>
            </a:p>
          </p:txBody>
        </p:sp>
        <p:sp>
          <p:nvSpPr>
            <p:cNvPr id="23" name="Rounded Rectangle 22">
              <a:extLst>
                <a:ext uri="{FF2B5EF4-FFF2-40B4-BE49-F238E27FC236}">
                  <a16:creationId xmlns:a16="http://schemas.microsoft.com/office/drawing/2014/main" id="{683E6C2E-F271-CBCA-9731-D52DCFFD111E}"/>
                </a:ext>
              </a:extLst>
            </p:cNvPr>
            <p:cNvSpPr/>
            <p:nvPr/>
          </p:nvSpPr>
          <p:spPr>
            <a:xfrm>
              <a:off x="7635212" y="2919200"/>
              <a:ext cx="955087" cy="954772"/>
            </a:xfrm>
            <a:prstGeom prst="round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900" dirty="0">
                  <a:solidFill>
                    <a:schemeClr val="tx1"/>
                  </a:solidFill>
                  <a:latin typeface="Consolas" panose="020B0609020204030204" pitchFamily="49" charset="0"/>
                  <a:cs typeface="Consolas" panose="020B0609020204030204" pitchFamily="49" charset="0"/>
                </a:rPr>
                <a:t>ACCOUNT</a:t>
              </a:r>
            </a:p>
          </p:txBody>
        </p:sp>
        <p:pic>
          <p:nvPicPr>
            <p:cNvPr id="1026" name="Picture 2" descr="coffee&quot; Icon - Download for free – Iconduck">
              <a:extLst>
                <a:ext uri="{FF2B5EF4-FFF2-40B4-BE49-F238E27FC236}">
                  <a16:creationId xmlns:a16="http://schemas.microsoft.com/office/drawing/2014/main" id="{7A909D20-61D4-172A-6515-FAF3325EF3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93234" y="3182275"/>
              <a:ext cx="382671" cy="34810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Magnifying glass icon">
              <a:extLst>
                <a:ext uri="{FF2B5EF4-FFF2-40B4-BE49-F238E27FC236}">
                  <a16:creationId xmlns:a16="http://schemas.microsoft.com/office/drawing/2014/main" id="{751F5941-938F-7A2C-8E25-04F56397122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9695" y="3182275"/>
              <a:ext cx="348103" cy="34810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all Vector Icons free download in SVG, PNG Format">
              <a:extLst>
                <a:ext uri="{FF2B5EF4-FFF2-40B4-BE49-F238E27FC236}">
                  <a16:creationId xmlns:a16="http://schemas.microsoft.com/office/drawing/2014/main" id="{14044031-F377-D556-7C8A-225E3DF831B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65764" y="3158995"/>
              <a:ext cx="404969" cy="40496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User account - User Interface &amp; Gesture Icons">
              <a:extLst>
                <a:ext uri="{FF2B5EF4-FFF2-40B4-BE49-F238E27FC236}">
                  <a16:creationId xmlns:a16="http://schemas.microsoft.com/office/drawing/2014/main" id="{49122E55-1554-F473-44F0-2435D4321ED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871862" y="3109265"/>
              <a:ext cx="481784" cy="481784"/>
            </a:xfrm>
            <a:prstGeom prst="rect">
              <a:avLst/>
            </a:prstGeom>
            <a:noFill/>
            <a:extLst>
              <a:ext uri="{909E8E84-426E-40DD-AFC4-6F175D3DCCD1}">
                <a14:hiddenFill xmlns:a14="http://schemas.microsoft.com/office/drawing/2010/main">
                  <a:solidFill>
                    <a:srgbClr val="FFFFFF"/>
                  </a:solidFill>
                </a14:hiddenFill>
              </a:ext>
            </a:extLst>
          </p:spPr>
        </p:pic>
        <p:cxnSp>
          <p:nvCxnSpPr>
            <p:cNvPr id="59" name="Straight Connector 58">
              <a:extLst>
                <a:ext uri="{FF2B5EF4-FFF2-40B4-BE49-F238E27FC236}">
                  <a16:creationId xmlns:a16="http://schemas.microsoft.com/office/drawing/2014/main" id="{0B90055B-FDB0-46F1-982B-D8FD625B7C1E}"/>
                </a:ext>
              </a:extLst>
            </p:cNvPr>
            <p:cNvCxnSpPr/>
            <p:nvPr/>
          </p:nvCxnSpPr>
          <p:spPr>
            <a:xfrm flipH="1" flipV="1">
              <a:off x="5423746" y="2729382"/>
              <a:ext cx="3" cy="180169"/>
            </a:xfrm>
            <a:prstGeom prst="line">
              <a:avLst/>
            </a:prstGeom>
            <a:ln w="25400"/>
          </p:spPr>
          <p:style>
            <a:lnRef idx="1">
              <a:schemeClr val="dk1"/>
            </a:lnRef>
            <a:fillRef idx="0">
              <a:schemeClr val="dk1"/>
            </a:fillRef>
            <a:effectRef idx="0">
              <a:schemeClr val="dk1"/>
            </a:effectRef>
            <a:fontRef idx="minor">
              <a:schemeClr val="tx1"/>
            </a:fontRef>
          </p:style>
        </p:cxnSp>
        <p:cxnSp>
          <p:nvCxnSpPr>
            <p:cNvPr id="60" name="Straight Connector 59">
              <a:extLst>
                <a:ext uri="{FF2B5EF4-FFF2-40B4-BE49-F238E27FC236}">
                  <a16:creationId xmlns:a16="http://schemas.microsoft.com/office/drawing/2014/main" id="{814A8666-A49A-52F4-6037-E5EFF120510A}"/>
                </a:ext>
              </a:extLst>
            </p:cNvPr>
            <p:cNvCxnSpPr/>
            <p:nvPr/>
          </p:nvCxnSpPr>
          <p:spPr>
            <a:xfrm flipH="1" flipV="1">
              <a:off x="6768245" y="2731150"/>
              <a:ext cx="3" cy="180169"/>
            </a:xfrm>
            <a:prstGeom prst="line">
              <a:avLst/>
            </a:prstGeom>
            <a:ln w="25400"/>
          </p:spPr>
          <p:style>
            <a:lnRef idx="1">
              <a:schemeClr val="dk1"/>
            </a:lnRef>
            <a:fillRef idx="0">
              <a:schemeClr val="dk1"/>
            </a:fillRef>
            <a:effectRef idx="0">
              <a:schemeClr val="dk1"/>
            </a:effectRef>
            <a:fontRef idx="minor">
              <a:schemeClr val="tx1"/>
            </a:fontRef>
          </p:style>
        </p:cxnSp>
        <p:sp>
          <p:nvSpPr>
            <p:cNvPr id="61" name="Rounded Rectangle 60">
              <a:extLst>
                <a:ext uri="{FF2B5EF4-FFF2-40B4-BE49-F238E27FC236}">
                  <a16:creationId xmlns:a16="http://schemas.microsoft.com/office/drawing/2014/main" id="{AFBD7923-0DF1-9114-7115-9B864CE3CC07}"/>
                </a:ext>
              </a:extLst>
            </p:cNvPr>
            <p:cNvSpPr/>
            <p:nvPr/>
          </p:nvSpPr>
          <p:spPr>
            <a:xfrm>
              <a:off x="6275759" y="1640310"/>
              <a:ext cx="955087" cy="954772"/>
            </a:xfrm>
            <a:prstGeom prst="round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900" dirty="0">
                  <a:solidFill>
                    <a:schemeClr val="tx1"/>
                  </a:solidFill>
                  <a:latin typeface="Consolas" panose="020B0609020204030204" pitchFamily="49" charset="0"/>
                  <a:cs typeface="Consolas" panose="020B0609020204030204" pitchFamily="49" charset="0"/>
                </a:rPr>
                <a:t>NEWS</a:t>
              </a:r>
            </a:p>
          </p:txBody>
        </p:sp>
        <p:pic>
          <p:nvPicPr>
            <p:cNvPr id="1034" name="Picture 10" descr="Newspaper Icon - Free PNG &amp; SVG 196512 - Noun Project">
              <a:extLst>
                <a:ext uri="{FF2B5EF4-FFF2-40B4-BE49-F238E27FC236}">
                  <a16:creationId xmlns:a16="http://schemas.microsoft.com/office/drawing/2014/main" id="{B47E111C-2055-C1F9-957B-3D18B571418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78114" y="1709493"/>
              <a:ext cx="750375" cy="750375"/>
            </a:xfrm>
            <a:prstGeom prst="rect">
              <a:avLst/>
            </a:prstGeom>
            <a:noFill/>
            <a:extLst>
              <a:ext uri="{909E8E84-426E-40DD-AFC4-6F175D3DCCD1}">
                <a14:hiddenFill xmlns:a14="http://schemas.microsoft.com/office/drawing/2010/main">
                  <a:solidFill>
                    <a:srgbClr val="FFFFFF"/>
                  </a:solidFill>
                </a14:hiddenFill>
              </a:ext>
            </a:extLst>
          </p:spPr>
        </p:pic>
        <p:cxnSp>
          <p:nvCxnSpPr>
            <p:cNvPr id="62" name="Straight Connector 61">
              <a:extLst>
                <a:ext uri="{FF2B5EF4-FFF2-40B4-BE49-F238E27FC236}">
                  <a16:creationId xmlns:a16="http://schemas.microsoft.com/office/drawing/2014/main" id="{D68C1652-E798-B7CE-CF9D-E2738DA5C410}"/>
                </a:ext>
              </a:extLst>
            </p:cNvPr>
            <p:cNvCxnSpPr>
              <a:cxnSpLocks/>
            </p:cNvCxnSpPr>
            <p:nvPr/>
          </p:nvCxnSpPr>
          <p:spPr>
            <a:xfrm flipH="1">
              <a:off x="5901281" y="2117517"/>
              <a:ext cx="374478" cy="0"/>
            </a:xfrm>
            <a:prstGeom prst="line">
              <a:avLst/>
            </a:prstGeom>
            <a:ln w="25400"/>
          </p:spPr>
          <p:style>
            <a:lnRef idx="1">
              <a:schemeClr val="dk1"/>
            </a:lnRef>
            <a:fillRef idx="0">
              <a:schemeClr val="dk1"/>
            </a:fillRef>
            <a:effectRef idx="0">
              <a:schemeClr val="dk1"/>
            </a:effectRef>
            <a:fontRef idx="minor">
              <a:schemeClr val="tx1"/>
            </a:fontRef>
          </p:style>
        </p:cxnSp>
      </p:grpSp>
      <mc:AlternateContent xmlns:mc="http://schemas.openxmlformats.org/markup-compatibility/2006" xmlns:p14="http://schemas.microsoft.com/office/powerpoint/2010/main">
        <mc:Choice Requires="p14">
          <p:contentPart p14:bwMode="auto" r:id="rId8">
            <p14:nvContentPartPr>
              <p14:cNvPr id="5" name="Ink 4">
                <a:extLst>
                  <a:ext uri="{FF2B5EF4-FFF2-40B4-BE49-F238E27FC236}">
                    <a16:creationId xmlns:a16="http://schemas.microsoft.com/office/drawing/2014/main" id="{A8F59426-ECD0-4CE0-E01E-DBBC0C8A9EAF}"/>
                  </a:ext>
                </a:extLst>
              </p14:cNvPr>
              <p14:cNvContentPartPr/>
              <p14:nvPr/>
            </p14:nvContentPartPr>
            <p14:xfrm>
              <a:off x="7910763" y="4842289"/>
              <a:ext cx="490174" cy="30500"/>
            </p14:xfrm>
          </p:contentPart>
        </mc:Choice>
        <mc:Fallback xmlns="">
          <p:pic>
            <p:nvPicPr>
              <p:cNvPr id="5" name="Ink 4">
                <a:extLst>
                  <a:ext uri="{FF2B5EF4-FFF2-40B4-BE49-F238E27FC236}">
                    <a16:creationId xmlns:a16="http://schemas.microsoft.com/office/drawing/2014/main" id="{A8F59426-ECD0-4CE0-E01E-DBBC0C8A9EAF}"/>
                  </a:ext>
                </a:extLst>
              </p:cNvPr>
              <p:cNvPicPr/>
              <p:nvPr/>
            </p:nvPicPr>
            <p:blipFill>
              <a:blip r:embed="rId9"/>
              <a:stretch>
                <a:fillRect/>
              </a:stretch>
            </p:blipFill>
            <p:spPr>
              <a:xfrm>
                <a:off x="7893141" y="4824556"/>
                <a:ext cx="525777" cy="6561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0" name="Ink 9">
                <a:extLst>
                  <a:ext uri="{FF2B5EF4-FFF2-40B4-BE49-F238E27FC236}">
                    <a16:creationId xmlns:a16="http://schemas.microsoft.com/office/drawing/2014/main" id="{8F1CFB7C-7633-9FC3-7735-68820DAF873E}"/>
                  </a:ext>
                </a:extLst>
              </p14:cNvPr>
              <p14:cNvContentPartPr/>
              <p14:nvPr/>
            </p14:nvContentPartPr>
            <p14:xfrm>
              <a:off x="3207983" y="2897605"/>
              <a:ext cx="389918" cy="3299088"/>
            </p14:xfrm>
          </p:contentPart>
        </mc:Choice>
        <mc:Fallback xmlns="">
          <p:pic>
            <p:nvPicPr>
              <p:cNvPr id="10" name="Ink 9">
                <a:extLst>
                  <a:ext uri="{FF2B5EF4-FFF2-40B4-BE49-F238E27FC236}">
                    <a16:creationId xmlns:a16="http://schemas.microsoft.com/office/drawing/2014/main" id="{8F1CFB7C-7633-9FC3-7735-68820DAF873E}"/>
                  </a:ext>
                </a:extLst>
              </p:cNvPr>
              <p:cNvPicPr/>
              <p:nvPr/>
            </p:nvPicPr>
            <p:blipFill>
              <a:blip r:embed="rId11"/>
              <a:stretch>
                <a:fillRect/>
              </a:stretch>
            </p:blipFill>
            <p:spPr>
              <a:xfrm>
                <a:off x="3190358" y="2879967"/>
                <a:ext cx="425529" cy="3334725"/>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1" name="Ink 10">
                <a:extLst>
                  <a:ext uri="{FF2B5EF4-FFF2-40B4-BE49-F238E27FC236}">
                    <a16:creationId xmlns:a16="http://schemas.microsoft.com/office/drawing/2014/main" id="{EE07BE6E-62DA-5097-204A-E67AA60F268E}"/>
                  </a:ext>
                </a:extLst>
              </p14:cNvPr>
              <p14:cNvContentPartPr/>
              <p14:nvPr/>
            </p14:nvContentPartPr>
            <p14:xfrm>
              <a:off x="2536658" y="4622688"/>
              <a:ext cx="254182" cy="215861"/>
            </p14:xfrm>
          </p:contentPart>
        </mc:Choice>
        <mc:Fallback xmlns="">
          <p:pic>
            <p:nvPicPr>
              <p:cNvPr id="11" name="Ink 10">
                <a:extLst>
                  <a:ext uri="{FF2B5EF4-FFF2-40B4-BE49-F238E27FC236}">
                    <a16:creationId xmlns:a16="http://schemas.microsoft.com/office/drawing/2014/main" id="{EE07BE6E-62DA-5097-204A-E67AA60F268E}"/>
                  </a:ext>
                </a:extLst>
              </p:cNvPr>
              <p:cNvPicPr/>
              <p:nvPr/>
            </p:nvPicPr>
            <p:blipFill>
              <a:blip r:embed="rId13"/>
              <a:stretch>
                <a:fillRect/>
              </a:stretch>
            </p:blipFill>
            <p:spPr>
              <a:xfrm>
                <a:off x="2518682" y="4605089"/>
                <a:ext cx="289775" cy="251419"/>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2" name="Ink 11">
                <a:extLst>
                  <a:ext uri="{FF2B5EF4-FFF2-40B4-BE49-F238E27FC236}">
                    <a16:creationId xmlns:a16="http://schemas.microsoft.com/office/drawing/2014/main" id="{587300B3-081A-4B0C-0C3A-F9E596D6E368}"/>
                  </a:ext>
                </a:extLst>
              </p14:cNvPr>
              <p14:cNvContentPartPr/>
              <p14:nvPr/>
            </p14:nvContentPartPr>
            <p14:xfrm>
              <a:off x="2425950" y="4632157"/>
              <a:ext cx="6959100" cy="1935516"/>
            </p14:xfrm>
          </p:contentPart>
        </mc:Choice>
        <mc:Fallback xmlns="">
          <p:pic>
            <p:nvPicPr>
              <p:cNvPr id="12" name="Ink 11">
                <a:extLst>
                  <a:ext uri="{FF2B5EF4-FFF2-40B4-BE49-F238E27FC236}">
                    <a16:creationId xmlns:a16="http://schemas.microsoft.com/office/drawing/2014/main" id="{587300B3-081A-4B0C-0C3A-F9E596D6E368}"/>
                  </a:ext>
                </a:extLst>
              </p:cNvPr>
              <p:cNvPicPr/>
              <p:nvPr/>
            </p:nvPicPr>
            <p:blipFill>
              <a:blip r:embed="rId15"/>
              <a:stretch>
                <a:fillRect/>
              </a:stretch>
            </p:blipFill>
            <p:spPr>
              <a:xfrm>
                <a:off x="2408311" y="4614519"/>
                <a:ext cx="6994738" cy="1971152"/>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4" name="Ink 23">
                <a:extLst>
                  <a:ext uri="{FF2B5EF4-FFF2-40B4-BE49-F238E27FC236}">
                    <a16:creationId xmlns:a16="http://schemas.microsoft.com/office/drawing/2014/main" id="{2E3F2F9D-18A8-E12A-F98D-D3BF629D0348}"/>
                  </a:ext>
                </a:extLst>
              </p14:cNvPr>
              <p14:cNvContentPartPr/>
              <p14:nvPr/>
            </p14:nvContentPartPr>
            <p14:xfrm>
              <a:off x="8825973" y="4561973"/>
              <a:ext cx="117500" cy="273821"/>
            </p14:xfrm>
          </p:contentPart>
        </mc:Choice>
        <mc:Fallback xmlns="">
          <p:pic>
            <p:nvPicPr>
              <p:cNvPr id="24" name="Ink 23">
                <a:extLst>
                  <a:ext uri="{FF2B5EF4-FFF2-40B4-BE49-F238E27FC236}">
                    <a16:creationId xmlns:a16="http://schemas.microsoft.com/office/drawing/2014/main" id="{2E3F2F9D-18A8-E12A-F98D-D3BF629D0348}"/>
                  </a:ext>
                </a:extLst>
              </p:cNvPr>
              <p:cNvPicPr/>
              <p:nvPr/>
            </p:nvPicPr>
            <p:blipFill>
              <a:blip r:embed="rId17"/>
              <a:stretch>
                <a:fillRect/>
              </a:stretch>
            </p:blipFill>
            <p:spPr>
              <a:xfrm>
                <a:off x="8808366" y="4544365"/>
                <a:ext cx="153073" cy="309396"/>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5" name="Ink 24">
                <a:extLst>
                  <a:ext uri="{FF2B5EF4-FFF2-40B4-BE49-F238E27FC236}">
                    <a16:creationId xmlns:a16="http://schemas.microsoft.com/office/drawing/2014/main" id="{AB33C4F8-E6D7-DBA4-6DCB-B7E97DC7F040}"/>
                  </a:ext>
                </a:extLst>
              </p14:cNvPr>
              <p14:cNvContentPartPr/>
              <p14:nvPr/>
            </p14:nvContentPartPr>
            <p14:xfrm>
              <a:off x="9664931" y="4411579"/>
              <a:ext cx="211870" cy="374344"/>
            </p14:xfrm>
          </p:contentPart>
        </mc:Choice>
        <mc:Fallback xmlns="">
          <p:pic>
            <p:nvPicPr>
              <p:cNvPr id="25" name="Ink 24">
                <a:extLst>
                  <a:ext uri="{FF2B5EF4-FFF2-40B4-BE49-F238E27FC236}">
                    <a16:creationId xmlns:a16="http://schemas.microsoft.com/office/drawing/2014/main" id="{AB33C4F8-E6D7-DBA4-6DCB-B7E97DC7F040}"/>
                  </a:ext>
                </a:extLst>
              </p:cNvPr>
              <p:cNvPicPr/>
              <p:nvPr/>
            </p:nvPicPr>
            <p:blipFill>
              <a:blip r:embed="rId19"/>
              <a:stretch>
                <a:fillRect/>
              </a:stretch>
            </p:blipFill>
            <p:spPr>
              <a:xfrm>
                <a:off x="9647335" y="4393959"/>
                <a:ext cx="247421" cy="409944"/>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6" name="Ink 25">
                <a:extLst>
                  <a:ext uri="{FF2B5EF4-FFF2-40B4-BE49-F238E27FC236}">
                    <a16:creationId xmlns:a16="http://schemas.microsoft.com/office/drawing/2014/main" id="{D8AE7F40-63A3-FC33-C74B-2A5FDBF4C6FF}"/>
                  </a:ext>
                </a:extLst>
              </p14:cNvPr>
              <p14:cNvContentPartPr/>
              <p14:nvPr/>
            </p14:nvContentPartPr>
            <p14:xfrm>
              <a:off x="9935280" y="4574149"/>
              <a:ext cx="163015" cy="168856"/>
            </p14:xfrm>
          </p:contentPart>
        </mc:Choice>
        <mc:Fallback xmlns="">
          <p:pic>
            <p:nvPicPr>
              <p:cNvPr id="26" name="Ink 25">
                <a:extLst>
                  <a:ext uri="{FF2B5EF4-FFF2-40B4-BE49-F238E27FC236}">
                    <a16:creationId xmlns:a16="http://schemas.microsoft.com/office/drawing/2014/main" id="{D8AE7F40-63A3-FC33-C74B-2A5FDBF4C6FF}"/>
                  </a:ext>
                </a:extLst>
              </p:cNvPr>
              <p:cNvPicPr/>
              <p:nvPr/>
            </p:nvPicPr>
            <p:blipFill>
              <a:blip r:embed="rId21"/>
              <a:stretch>
                <a:fillRect/>
              </a:stretch>
            </p:blipFill>
            <p:spPr>
              <a:xfrm>
                <a:off x="9917327" y="4556545"/>
                <a:ext cx="198562" cy="204424"/>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7" name="Ink 26">
                <a:extLst>
                  <a:ext uri="{FF2B5EF4-FFF2-40B4-BE49-F238E27FC236}">
                    <a16:creationId xmlns:a16="http://schemas.microsoft.com/office/drawing/2014/main" id="{B3AE11DD-B4A4-8E58-75BB-61D677006260}"/>
                  </a:ext>
                </a:extLst>
              </p14:cNvPr>
              <p14:cNvContentPartPr/>
              <p14:nvPr/>
            </p14:nvContentPartPr>
            <p14:xfrm>
              <a:off x="10155614" y="4582026"/>
              <a:ext cx="137627" cy="162042"/>
            </p14:xfrm>
          </p:contentPart>
        </mc:Choice>
        <mc:Fallback xmlns="">
          <p:pic>
            <p:nvPicPr>
              <p:cNvPr id="27" name="Ink 26">
                <a:extLst>
                  <a:ext uri="{FF2B5EF4-FFF2-40B4-BE49-F238E27FC236}">
                    <a16:creationId xmlns:a16="http://schemas.microsoft.com/office/drawing/2014/main" id="{B3AE11DD-B4A4-8E58-75BB-61D677006260}"/>
                  </a:ext>
                </a:extLst>
              </p:cNvPr>
              <p:cNvPicPr/>
              <p:nvPr/>
            </p:nvPicPr>
            <p:blipFill>
              <a:blip r:embed="rId23"/>
              <a:stretch>
                <a:fillRect/>
              </a:stretch>
            </p:blipFill>
            <p:spPr>
              <a:xfrm>
                <a:off x="10138006" y="4564421"/>
                <a:ext cx="173202" cy="197612"/>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8" name="Ink 27">
                <a:extLst>
                  <a:ext uri="{FF2B5EF4-FFF2-40B4-BE49-F238E27FC236}">
                    <a16:creationId xmlns:a16="http://schemas.microsoft.com/office/drawing/2014/main" id="{DB294A8B-3B6D-19DB-7871-DC40C4A32404}"/>
                  </a:ext>
                </a:extLst>
              </p14:cNvPr>
              <p14:cNvContentPartPr/>
              <p14:nvPr/>
            </p14:nvContentPartPr>
            <p14:xfrm>
              <a:off x="10396852" y="4301289"/>
              <a:ext cx="30516" cy="460107"/>
            </p14:xfrm>
          </p:contentPart>
        </mc:Choice>
        <mc:Fallback xmlns="">
          <p:pic>
            <p:nvPicPr>
              <p:cNvPr id="28" name="Ink 27">
                <a:extLst>
                  <a:ext uri="{FF2B5EF4-FFF2-40B4-BE49-F238E27FC236}">
                    <a16:creationId xmlns:a16="http://schemas.microsoft.com/office/drawing/2014/main" id="{DB294A8B-3B6D-19DB-7871-DC40C4A32404}"/>
                  </a:ext>
                </a:extLst>
              </p:cNvPr>
              <p:cNvPicPr/>
              <p:nvPr/>
            </p:nvPicPr>
            <p:blipFill>
              <a:blip r:embed="rId25"/>
              <a:stretch>
                <a:fillRect/>
              </a:stretch>
            </p:blipFill>
            <p:spPr>
              <a:xfrm>
                <a:off x="10379110" y="4283662"/>
                <a:ext cx="65645" cy="495721"/>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9" name="Ink 28">
                <a:extLst>
                  <a:ext uri="{FF2B5EF4-FFF2-40B4-BE49-F238E27FC236}">
                    <a16:creationId xmlns:a16="http://schemas.microsoft.com/office/drawing/2014/main" id="{C9B04C5B-0754-571E-68FD-49E3489AF77E}"/>
                  </a:ext>
                </a:extLst>
              </p14:cNvPr>
              <p14:cNvContentPartPr/>
              <p14:nvPr/>
            </p14:nvContentPartPr>
            <p14:xfrm>
              <a:off x="10397289" y="4619454"/>
              <a:ext cx="76476" cy="72861"/>
            </p14:xfrm>
          </p:contentPart>
        </mc:Choice>
        <mc:Fallback xmlns="">
          <p:pic>
            <p:nvPicPr>
              <p:cNvPr id="29" name="Ink 28">
                <a:extLst>
                  <a:ext uri="{FF2B5EF4-FFF2-40B4-BE49-F238E27FC236}">
                    <a16:creationId xmlns:a16="http://schemas.microsoft.com/office/drawing/2014/main" id="{C9B04C5B-0754-571E-68FD-49E3489AF77E}"/>
                  </a:ext>
                </a:extLst>
              </p:cNvPr>
              <p:cNvPicPr/>
              <p:nvPr/>
            </p:nvPicPr>
            <p:blipFill>
              <a:blip r:embed="rId27"/>
              <a:stretch>
                <a:fillRect/>
              </a:stretch>
            </p:blipFill>
            <p:spPr>
              <a:xfrm>
                <a:off x="10379337" y="4601508"/>
                <a:ext cx="112021" cy="108394"/>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0" name="Ink 29">
                <a:extLst>
                  <a:ext uri="{FF2B5EF4-FFF2-40B4-BE49-F238E27FC236}">
                    <a16:creationId xmlns:a16="http://schemas.microsoft.com/office/drawing/2014/main" id="{576F089C-4A65-7DE6-C703-4EBAF488F797}"/>
                  </a:ext>
                </a:extLst>
              </p14:cNvPr>
              <p14:cNvContentPartPr/>
              <p14:nvPr/>
            </p14:nvContentPartPr>
            <p14:xfrm>
              <a:off x="10437395" y="4682289"/>
              <a:ext cx="42656" cy="56858"/>
            </p14:xfrm>
          </p:contentPart>
        </mc:Choice>
        <mc:Fallback xmlns="">
          <p:pic>
            <p:nvPicPr>
              <p:cNvPr id="30" name="Ink 29">
                <a:extLst>
                  <a:ext uri="{FF2B5EF4-FFF2-40B4-BE49-F238E27FC236}">
                    <a16:creationId xmlns:a16="http://schemas.microsoft.com/office/drawing/2014/main" id="{576F089C-4A65-7DE6-C703-4EBAF488F797}"/>
                  </a:ext>
                </a:extLst>
              </p:cNvPr>
              <p:cNvPicPr/>
              <p:nvPr/>
            </p:nvPicPr>
            <p:blipFill>
              <a:blip r:embed="rId29"/>
              <a:stretch>
                <a:fillRect/>
              </a:stretch>
            </p:blipFill>
            <p:spPr>
              <a:xfrm>
                <a:off x="10419472" y="4664409"/>
                <a:ext cx="78143" cy="9226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1" name="Ink 30">
                <a:extLst>
                  <a:ext uri="{FF2B5EF4-FFF2-40B4-BE49-F238E27FC236}">
                    <a16:creationId xmlns:a16="http://schemas.microsoft.com/office/drawing/2014/main" id="{17D6903C-DDDE-3268-B4DD-7F1FB25DA41C}"/>
                  </a:ext>
                </a:extLst>
              </p14:cNvPr>
              <p14:cNvContentPartPr/>
              <p14:nvPr/>
            </p14:nvContentPartPr>
            <p14:xfrm>
              <a:off x="10527020" y="4371473"/>
              <a:ext cx="30690" cy="406905"/>
            </p14:xfrm>
          </p:contentPart>
        </mc:Choice>
        <mc:Fallback xmlns="">
          <p:pic>
            <p:nvPicPr>
              <p:cNvPr id="31" name="Ink 30">
                <a:extLst>
                  <a:ext uri="{FF2B5EF4-FFF2-40B4-BE49-F238E27FC236}">
                    <a16:creationId xmlns:a16="http://schemas.microsoft.com/office/drawing/2014/main" id="{17D6903C-DDDE-3268-B4DD-7F1FB25DA41C}"/>
                  </a:ext>
                </a:extLst>
              </p:cNvPr>
              <p:cNvPicPr/>
              <p:nvPr/>
            </p:nvPicPr>
            <p:blipFill>
              <a:blip r:embed="rId31"/>
              <a:stretch>
                <a:fillRect/>
              </a:stretch>
            </p:blipFill>
            <p:spPr>
              <a:xfrm>
                <a:off x="10509534" y="4353484"/>
                <a:ext cx="66019" cy="442523"/>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2" name="Ink 31">
                <a:extLst>
                  <a:ext uri="{FF2B5EF4-FFF2-40B4-BE49-F238E27FC236}">
                    <a16:creationId xmlns:a16="http://schemas.microsoft.com/office/drawing/2014/main" id="{225DB669-830F-EF55-5245-BDD0D096C0DF}"/>
                  </a:ext>
                </a:extLst>
              </p14:cNvPr>
              <p14:cNvContentPartPr/>
              <p14:nvPr/>
            </p14:nvContentPartPr>
            <p14:xfrm>
              <a:off x="10626706" y="4602078"/>
              <a:ext cx="113132" cy="121927"/>
            </p14:xfrm>
          </p:contentPart>
        </mc:Choice>
        <mc:Fallback xmlns="">
          <p:pic>
            <p:nvPicPr>
              <p:cNvPr id="32" name="Ink 31">
                <a:extLst>
                  <a:ext uri="{FF2B5EF4-FFF2-40B4-BE49-F238E27FC236}">
                    <a16:creationId xmlns:a16="http://schemas.microsoft.com/office/drawing/2014/main" id="{225DB669-830F-EF55-5245-BDD0D096C0DF}"/>
                  </a:ext>
                </a:extLst>
              </p:cNvPr>
              <p:cNvPicPr/>
              <p:nvPr/>
            </p:nvPicPr>
            <p:blipFill>
              <a:blip r:embed="rId33"/>
              <a:stretch>
                <a:fillRect/>
              </a:stretch>
            </p:blipFill>
            <p:spPr>
              <a:xfrm>
                <a:off x="10609108" y="4584506"/>
                <a:ext cx="148688" cy="157429"/>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3" name="Ink 32">
                <a:extLst>
                  <a:ext uri="{FF2B5EF4-FFF2-40B4-BE49-F238E27FC236}">
                    <a16:creationId xmlns:a16="http://schemas.microsoft.com/office/drawing/2014/main" id="{D2B4E02F-9648-B741-0066-210A4DAEA050}"/>
                  </a:ext>
                </a:extLst>
              </p14:cNvPr>
              <p14:cNvContentPartPr/>
              <p14:nvPr/>
            </p14:nvContentPartPr>
            <p14:xfrm>
              <a:off x="10817391" y="4612104"/>
              <a:ext cx="212021" cy="513079"/>
            </p14:xfrm>
          </p:contentPart>
        </mc:Choice>
        <mc:Fallback xmlns="">
          <p:pic>
            <p:nvPicPr>
              <p:cNvPr id="33" name="Ink 32">
                <a:extLst>
                  <a:ext uri="{FF2B5EF4-FFF2-40B4-BE49-F238E27FC236}">
                    <a16:creationId xmlns:a16="http://schemas.microsoft.com/office/drawing/2014/main" id="{D2B4E02F-9648-B741-0066-210A4DAEA050}"/>
                  </a:ext>
                </a:extLst>
              </p:cNvPr>
              <p:cNvPicPr/>
              <p:nvPr/>
            </p:nvPicPr>
            <p:blipFill>
              <a:blip r:embed="rId35"/>
              <a:stretch>
                <a:fillRect/>
              </a:stretch>
            </p:blipFill>
            <p:spPr>
              <a:xfrm>
                <a:off x="10799423" y="4594114"/>
                <a:ext cx="247597" cy="548699"/>
              </a:xfrm>
              <a:prstGeom prst="rect">
                <a:avLst/>
              </a:prstGeom>
            </p:spPr>
          </p:pic>
        </mc:Fallback>
      </mc:AlternateContent>
    </p:spTree>
    <p:extLst>
      <p:ext uri="{BB962C8B-B14F-4D97-AF65-F5344CB8AC3E}">
        <p14:creationId xmlns:p14="http://schemas.microsoft.com/office/powerpoint/2010/main" val="21826211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8C4F5BED-AA3B-8B29-69DF-8555F4344CFD}"/>
              </a:ext>
            </a:extLst>
          </p:cNvPr>
          <p:cNvSpPr/>
          <p:nvPr/>
        </p:nvSpPr>
        <p:spPr>
          <a:xfrm>
            <a:off x="1016508" y="1377503"/>
            <a:ext cx="10158984" cy="5007429"/>
          </a:xfrm>
          <a:prstGeom prst="roundRect">
            <a:avLst>
              <a:gd name="adj" fmla="val 8405"/>
            </a:avLst>
          </a:prstGeom>
          <a:solidFill>
            <a:schemeClr val="bg1"/>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F17F7A51-602C-702F-BF2A-2CE2B945190D}"/>
              </a:ext>
            </a:extLst>
          </p:cNvPr>
          <p:cNvSpPr txBox="1">
            <a:spLocks/>
          </p:cNvSpPr>
          <p:nvPr/>
        </p:nvSpPr>
        <p:spPr>
          <a:xfrm>
            <a:off x="8477026" y="852035"/>
            <a:ext cx="2698466" cy="52546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dirty="0">
                <a:latin typeface="Consolas"/>
                <a:cs typeface="Consolas" panose="020B0609020204030204" pitchFamily="49" charset="0"/>
              </a:rPr>
              <a:t>WEBSITE DESIGN : </a:t>
            </a:r>
            <a:r>
              <a:rPr lang="en-NZ" sz="1200" dirty="0">
                <a:latin typeface="Consolas"/>
                <a:cs typeface="Consolas" panose="020B0609020204030204" pitchFamily="49" charset="0"/>
              </a:rPr>
              <a:t>DATABASE</a:t>
            </a:r>
          </a:p>
          <a:p>
            <a:pPr algn="r"/>
            <a:r>
              <a:rPr lang="en-NZ" sz="1200" b="0" dirty="0">
                <a:latin typeface="Consolas"/>
                <a:cs typeface="Consolas" panose="020B0609020204030204" pitchFamily="49" charset="0"/>
              </a:rPr>
              <a:t>BARE-BONES</a:t>
            </a:r>
          </a:p>
        </p:txBody>
      </p:sp>
      <p:sp>
        <p:nvSpPr>
          <p:cNvPr id="7" name="Title 1">
            <a:extLst>
              <a:ext uri="{FF2B5EF4-FFF2-40B4-BE49-F238E27FC236}">
                <a16:creationId xmlns:a16="http://schemas.microsoft.com/office/drawing/2014/main" id="{5F725A17-D532-2CDF-E7B9-2C671B34089E}"/>
              </a:ext>
            </a:extLst>
          </p:cNvPr>
          <p:cNvSpPr>
            <a:spLocks noGrp="1"/>
          </p:cNvSpPr>
          <p:nvPr>
            <p:ph type="title"/>
          </p:nvPr>
        </p:nvSpPr>
        <p:spPr>
          <a:xfrm>
            <a:off x="1016508" y="548640"/>
            <a:ext cx="10158984" cy="1132258"/>
          </a:xfrm>
        </p:spPr>
        <p:txBody>
          <a:bodyPr anchor="ctr">
            <a:normAutofit/>
          </a:bodyPr>
          <a:lstStyle/>
          <a:p>
            <a:r>
              <a:rPr lang="en-NZ" sz="3000" dirty="0"/>
              <a:t>DATABASE DESIGN</a:t>
            </a:r>
          </a:p>
        </p:txBody>
      </p:sp>
      <p:pic>
        <p:nvPicPr>
          <p:cNvPr id="3" name="Picture 2">
            <a:extLst>
              <a:ext uri="{FF2B5EF4-FFF2-40B4-BE49-F238E27FC236}">
                <a16:creationId xmlns:a16="http://schemas.microsoft.com/office/drawing/2014/main" id="{8F27DE4F-0DD7-E825-5DCC-66DE3A2A86CF}"/>
              </a:ext>
            </a:extLst>
          </p:cNvPr>
          <p:cNvPicPr>
            <a:picLocks noChangeAspect="1"/>
          </p:cNvPicPr>
          <p:nvPr/>
        </p:nvPicPr>
        <p:blipFill>
          <a:blip r:embed="rId2"/>
          <a:stretch>
            <a:fillRect/>
          </a:stretch>
        </p:blipFill>
        <p:spPr>
          <a:xfrm>
            <a:off x="1787961" y="1771135"/>
            <a:ext cx="8613273" cy="4231773"/>
          </a:xfrm>
          <a:prstGeom prst="rect">
            <a:avLst/>
          </a:prstGeom>
        </p:spPr>
      </p:pic>
      <p:pic>
        <p:nvPicPr>
          <p:cNvPr id="4" name="Picture 3" descr="A diagram of a line&#10;&#10;Description automatically generated">
            <a:extLst>
              <a:ext uri="{FF2B5EF4-FFF2-40B4-BE49-F238E27FC236}">
                <a16:creationId xmlns:a16="http://schemas.microsoft.com/office/drawing/2014/main" id="{04BEC02C-4BFE-44CA-3A89-91636253E375}"/>
              </a:ext>
            </a:extLst>
          </p:cNvPr>
          <p:cNvPicPr>
            <a:picLocks noChangeAspect="1"/>
          </p:cNvPicPr>
          <p:nvPr/>
        </p:nvPicPr>
        <p:blipFill>
          <a:blip r:embed="rId3"/>
          <a:stretch>
            <a:fillRect/>
          </a:stretch>
        </p:blipFill>
        <p:spPr>
          <a:xfrm>
            <a:off x="11383537" y="1191043"/>
            <a:ext cx="9320561" cy="4801158"/>
          </a:xfrm>
          <a:prstGeom prst="rect">
            <a:avLst/>
          </a:prstGeom>
        </p:spPr>
      </p:pic>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1FF187E6-3F87-D9C3-AECF-03908ABF8893}"/>
                  </a:ext>
                </a:extLst>
              </p14:cNvPr>
              <p14:cNvContentPartPr/>
              <p14:nvPr/>
            </p14:nvContentPartPr>
            <p14:xfrm>
              <a:off x="5611960" y="4261184"/>
              <a:ext cx="315185" cy="1554498"/>
            </p14:xfrm>
          </p:contentPart>
        </mc:Choice>
        <mc:Fallback xmlns="">
          <p:pic>
            <p:nvPicPr>
              <p:cNvPr id="6" name="Ink 5">
                <a:extLst>
                  <a:ext uri="{FF2B5EF4-FFF2-40B4-BE49-F238E27FC236}">
                    <a16:creationId xmlns:a16="http://schemas.microsoft.com/office/drawing/2014/main" id="{1FF187E6-3F87-D9C3-AECF-03908ABF8893}"/>
                  </a:ext>
                </a:extLst>
              </p:cNvPr>
              <p:cNvPicPr/>
              <p:nvPr/>
            </p:nvPicPr>
            <p:blipFill>
              <a:blip r:embed="rId5"/>
              <a:stretch>
                <a:fillRect/>
              </a:stretch>
            </p:blipFill>
            <p:spPr>
              <a:xfrm>
                <a:off x="5593991" y="4243188"/>
                <a:ext cx="350765" cy="159013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8" name="Ink 7">
                <a:extLst>
                  <a:ext uri="{FF2B5EF4-FFF2-40B4-BE49-F238E27FC236}">
                    <a16:creationId xmlns:a16="http://schemas.microsoft.com/office/drawing/2014/main" id="{FB452A1D-ADB9-46FB-10BA-498A479D8449}"/>
                  </a:ext>
                </a:extLst>
              </p14:cNvPr>
              <p14:cNvContentPartPr/>
              <p14:nvPr/>
            </p14:nvContentPartPr>
            <p14:xfrm>
              <a:off x="9545052" y="1884947"/>
              <a:ext cx="421542" cy="2597087"/>
            </p14:xfrm>
          </p:contentPart>
        </mc:Choice>
        <mc:Fallback xmlns="">
          <p:pic>
            <p:nvPicPr>
              <p:cNvPr id="8" name="Ink 7">
                <a:extLst>
                  <a:ext uri="{FF2B5EF4-FFF2-40B4-BE49-F238E27FC236}">
                    <a16:creationId xmlns:a16="http://schemas.microsoft.com/office/drawing/2014/main" id="{FB452A1D-ADB9-46FB-10BA-498A479D8449}"/>
                  </a:ext>
                </a:extLst>
              </p:cNvPr>
              <p:cNvPicPr/>
              <p:nvPr/>
            </p:nvPicPr>
            <p:blipFill>
              <a:blip r:embed="rId7"/>
              <a:stretch>
                <a:fillRect/>
              </a:stretch>
            </p:blipFill>
            <p:spPr>
              <a:xfrm>
                <a:off x="9527068" y="1866949"/>
                <a:ext cx="457150" cy="2632723"/>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9" name="Ink 8">
                <a:extLst>
                  <a:ext uri="{FF2B5EF4-FFF2-40B4-BE49-F238E27FC236}">
                    <a16:creationId xmlns:a16="http://schemas.microsoft.com/office/drawing/2014/main" id="{9509814A-B6A5-88DE-4AF7-2C204B87A430}"/>
                  </a:ext>
                </a:extLst>
              </p14:cNvPr>
              <p14:cNvContentPartPr/>
              <p14:nvPr/>
            </p14:nvContentPartPr>
            <p14:xfrm>
              <a:off x="6196355" y="5173578"/>
              <a:ext cx="193215" cy="336953"/>
            </p14:xfrm>
          </p:contentPart>
        </mc:Choice>
        <mc:Fallback xmlns="">
          <p:pic>
            <p:nvPicPr>
              <p:cNvPr id="9" name="Ink 8">
                <a:extLst>
                  <a:ext uri="{FF2B5EF4-FFF2-40B4-BE49-F238E27FC236}">
                    <a16:creationId xmlns:a16="http://schemas.microsoft.com/office/drawing/2014/main" id="{9509814A-B6A5-88DE-4AF7-2C204B87A430}"/>
                  </a:ext>
                </a:extLst>
              </p:cNvPr>
              <p:cNvPicPr/>
              <p:nvPr/>
            </p:nvPicPr>
            <p:blipFill>
              <a:blip r:embed="rId9"/>
              <a:stretch>
                <a:fillRect/>
              </a:stretch>
            </p:blipFill>
            <p:spPr>
              <a:xfrm>
                <a:off x="6178398" y="5155957"/>
                <a:ext cx="228769" cy="372554"/>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0" name="Ink 9">
                <a:extLst>
                  <a:ext uri="{FF2B5EF4-FFF2-40B4-BE49-F238E27FC236}">
                    <a16:creationId xmlns:a16="http://schemas.microsoft.com/office/drawing/2014/main" id="{36E3EED5-3CB4-F930-FE81-2E813A90E063}"/>
                  </a:ext>
                </a:extLst>
              </p14:cNvPr>
              <p14:cNvContentPartPr/>
              <p14:nvPr/>
            </p14:nvContentPartPr>
            <p14:xfrm>
              <a:off x="6216315" y="4800449"/>
              <a:ext cx="2844203" cy="604171"/>
            </p14:xfrm>
          </p:contentPart>
        </mc:Choice>
        <mc:Fallback xmlns="">
          <p:pic>
            <p:nvPicPr>
              <p:cNvPr id="10" name="Ink 9">
                <a:extLst>
                  <a:ext uri="{FF2B5EF4-FFF2-40B4-BE49-F238E27FC236}">
                    <a16:creationId xmlns:a16="http://schemas.microsoft.com/office/drawing/2014/main" id="{36E3EED5-3CB4-F930-FE81-2E813A90E063}"/>
                  </a:ext>
                </a:extLst>
              </p:cNvPr>
              <p:cNvPicPr/>
              <p:nvPr/>
            </p:nvPicPr>
            <p:blipFill>
              <a:blip r:embed="rId11"/>
              <a:stretch>
                <a:fillRect/>
              </a:stretch>
            </p:blipFill>
            <p:spPr>
              <a:xfrm>
                <a:off x="6198678" y="4782457"/>
                <a:ext cx="2879837" cy="639795"/>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1" name="Ink 10">
                <a:extLst>
                  <a:ext uri="{FF2B5EF4-FFF2-40B4-BE49-F238E27FC236}">
                    <a16:creationId xmlns:a16="http://schemas.microsoft.com/office/drawing/2014/main" id="{FA5999FC-10A5-6602-86C5-0B3ABAB6E9F0}"/>
                  </a:ext>
                </a:extLst>
              </p14:cNvPr>
              <p14:cNvContentPartPr/>
              <p14:nvPr/>
            </p14:nvContentPartPr>
            <p14:xfrm>
              <a:off x="8983579" y="4757636"/>
              <a:ext cx="246618" cy="168208"/>
            </p14:xfrm>
          </p:contentPart>
        </mc:Choice>
        <mc:Fallback xmlns="">
          <p:pic>
            <p:nvPicPr>
              <p:cNvPr id="11" name="Ink 10">
                <a:extLst>
                  <a:ext uri="{FF2B5EF4-FFF2-40B4-BE49-F238E27FC236}">
                    <a16:creationId xmlns:a16="http://schemas.microsoft.com/office/drawing/2014/main" id="{FA5999FC-10A5-6602-86C5-0B3ABAB6E9F0}"/>
                  </a:ext>
                </a:extLst>
              </p:cNvPr>
              <p:cNvPicPr/>
              <p:nvPr/>
            </p:nvPicPr>
            <p:blipFill>
              <a:blip r:embed="rId13"/>
              <a:stretch>
                <a:fillRect/>
              </a:stretch>
            </p:blipFill>
            <p:spPr>
              <a:xfrm>
                <a:off x="8965604" y="4739665"/>
                <a:ext cx="282209" cy="20379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2" name="Ink 11">
                <a:extLst>
                  <a:ext uri="{FF2B5EF4-FFF2-40B4-BE49-F238E27FC236}">
                    <a16:creationId xmlns:a16="http://schemas.microsoft.com/office/drawing/2014/main" id="{EF3F54E2-12B6-7F55-7C22-6C19500E2746}"/>
                  </a:ext>
                </a:extLst>
              </p14:cNvPr>
              <p14:cNvContentPartPr/>
              <p14:nvPr/>
            </p14:nvContentPartPr>
            <p14:xfrm>
              <a:off x="7620000" y="5484394"/>
              <a:ext cx="191388" cy="271714"/>
            </p14:xfrm>
          </p:contentPart>
        </mc:Choice>
        <mc:Fallback xmlns="">
          <p:pic>
            <p:nvPicPr>
              <p:cNvPr id="12" name="Ink 11">
                <a:extLst>
                  <a:ext uri="{FF2B5EF4-FFF2-40B4-BE49-F238E27FC236}">
                    <a16:creationId xmlns:a16="http://schemas.microsoft.com/office/drawing/2014/main" id="{EF3F54E2-12B6-7F55-7C22-6C19500E2746}"/>
                  </a:ext>
                </a:extLst>
              </p:cNvPr>
              <p:cNvPicPr/>
              <p:nvPr/>
            </p:nvPicPr>
            <p:blipFill>
              <a:blip r:embed="rId15"/>
              <a:stretch>
                <a:fillRect/>
              </a:stretch>
            </p:blipFill>
            <p:spPr>
              <a:xfrm>
                <a:off x="7602046" y="5466783"/>
                <a:ext cx="226937" cy="307296"/>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3" name="Ink 12">
                <a:extLst>
                  <a:ext uri="{FF2B5EF4-FFF2-40B4-BE49-F238E27FC236}">
                    <a16:creationId xmlns:a16="http://schemas.microsoft.com/office/drawing/2014/main" id="{8481CD19-97D8-A9B1-F527-050B2DCC43BC}"/>
                  </a:ext>
                </a:extLst>
              </p14:cNvPr>
              <p14:cNvContentPartPr/>
              <p14:nvPr/>
            </p14:nvContentPartPr>
            <p14:xfrm>
              <a:off x="7899888" y="5604710"/>
              <a:ext cx="157204" cy="143428"/>
            </p14:xfrm>
          </p:contentPart>
        </mc:Choice>
        <mc:Fallback xmlns="">
          <p:pic>
            <p:nvPicPr>
              <p:cNvPr id="13" name="Ink 12">
                <a:extLst>
                  <a:ext uri="{FF2B5EF4-FFF2-40B4-BE49-F238E27FC236}">
                    <a16:creationId xmlns:a16="http://schemas.microsoft.com/office/drawing/2014/main" id="{8481CD19-97D8-A9B1-F527-050B2DCC43BC}"/>
                  </a:ext>
                </a:extLst>
              </p:cNvPr>
              <p:cNvPicPr/>
              <p:nvPr/>
            </p:nvPicPr>
            <p:blipFill>
              <a:blip r:embed="rId17"/>
              <a:stretch>
                <a:fillRect/>
              </a:stretch>
            </p:blipFill>
            <p:spPr>
              <a:xfrm>
                <a:off x="7882301" y="5586737"/>
                <a:ext cx="192736" cy="179015"/>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4" name="Ink 13">
                <a:extLst>
                  <a:ext uri="{FF2B5EF4-FFF2-40B4-BE49-F238E27FC236}">
                    <a16:creationId xmlns:a16="http://schemas.microsoft.com/office/drawing/2014/main" id="{0DDD30CD-05C5-FA54-ED4E-C2AE5AD5B31C}"/>
                  </a:ext>
                </a:extLst>
              </p14:cNvPr>
              <p14:cNvContentPartPr/>
              <p14:nvPr/>
            </p14:nvContentPartPr>
            <p14:xfrm>
              <a:off x="8070101" y="5624763"/>
              <a:ext cx="148468" cy="140927"/>
            </p14:xfrm>
          </p:contentPart>
        </mc:Choice>
        <mc:Fallback xmlns="">
          <p:pic>
            <p:nvPicPr>
              <p:cNvPr id="14" name="Ink 13">
                <a:extLst>
                  <a:ext uri="{FF2B5EF4-FFF2-40B4-BE49-F238E27FC236}">
                    <a16:creationId xmlns:a16="http://schemas.microsoft.com/office/drawing/2014/main" id="{0DDD30CD-05C5-FA54-ED4E-C2AE5AD5B31C}"/>
                  </a:ext>
                </a:extLst>
              </p:cNvPr>
              <p:cNvPicPr/>
              <p:nvPr/>
            </p:nvPicPr>
            <p:blipFill>
              <a:blip r:embed="rId19"/>
              <a:stretch>
                <a:fillRect/>
              </a:stretch>
            </p:blipFill>
            <p:spPr>
              <a:xfrm>
                <a:off x="8052486" y="5606788"/>
                <a:ext cx="184057" cy="176518"/>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5" name="Ink 14">
                <a:extLst>
                  <a:ext uri="{FF2B5EF4-FFF2-40B4-BE49-F238E27FC236}">
                    <a16:creationId xmlns:a16="http://schemas.microsoft.com/office/drawing/2014/main" id="{3BF12FB8-7A1A-4319-577C-70B3DFE96B9D}"/>
                  </a:ext>
                </a:extLst>
              </p14:cNvPr>
              <p14:cNvContentPartPr/>
              <p14:nvPr/>
            </p14:nvContentPartPr>
            <p14:xfrm>
              <a:off x="8271710" y="5444289"/>
              <a:ext cx="29540" cy="310240"/>
            </p14:xfrm>
          </p:contentPart>
        </mc:Choice>
        <mc:Fallback xmlns="">
          <p:pic>
            <p:nvPicPr>
              <p:cNvPr id="15" name="Ink 14">
                <a:extLst>
                  <a:ext uri="{FF2B5EF4-FFF2-40B4-BE49-F238E27FC236}">
                    <a16:creationId xmlns:a16="http://schemas.microsoft.com/office/drawing/2014/main" id="{3BF12FB8-7A1A-4319-577C-70B3DFE96B9D}"/>
                  </a:ext>
                </a:extLst>
              </p:cNvPr>
              <p:cNvPicPr/>
              <p:nvPr/>
            </p:nvPicPr>
            <p:blipFill>
              <a:blip r:embed="rId21"/>
              <a:stretch>
                <a:fillRect/>
              </a:stretch>
            </p:blipFill>
            <p:spPr>
              <a:xfrm>
                <a:off x="8254271" y="5426314"/>
                <a:ext cx="64774" cy="34583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6" name="Ink 15">
                <a:extLst>
                  <a:ext uri="{FF2B5EF4-FFF2-40B4-BE49-F238E27FC236}">
                    <a16:creationId xmlns:a16="http://schemas.microsoft.com/office/drawing/2014/main" id="{198311A3-4C79-D888-72BC-825926350825}"/>
                  </a:ext>
                </a:extLst>
              </p14:cNvPr>
              <p14:cNvContentPartPr/>
              <p14:nvPr/>
            </p14:nvContentPartPr>
            <p14:xfrm>
              <a:off x="8301789" y="5592034"/>
              <a:ext cx="76468" cy="92886"/>
            </p14:xfrm>
          </p:contentPart>
        </mc:Choice>
        <mc:Fallback xmlns="">
          <p:pic>
            <p:nvPicPr>
              <p:cNvPr id="16" name="Ink 15">
                <a:extLst>
                  <a:ext uri="{FF2B5EF4-FFF2-40B4-BE49-F238E27FC236}">
                    <a16:creationId xmlns:a16="http://schemas.microsoft.com/office/drawing/2014/main" id="{198311A3-4C79-D888-72BC-825926350825}"/>
                  </a:ext>
                </a:extLst>
              </p:cNvPr>
              <p:cNvPicPr/>
              <p:nvPr/>
            </p:nvPicPr>
            <p:blipFill>
              <a:blip r:embed="rId23"/>
              <a:stretch>
                <a:fillRect/>
              </a:stretch>
            </p:blipFill>
            <p:spPr>
              <a:xfrm>
                <a:off x="8283839" y="5574461"/>
                <a:ext cx="112009" cy="128391"/>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7" name="Ink 16">
                <a:extLst>
                  <a:ext uri="{FF2B5EF4-FFF2-40B4-BE49-F238E27FC236}">
                    <a16:creationId xmlns:a16="http://schemas.microsoft.com/office/drawing/2014/main" id="{3329D9CB-74C2-1B4D-B233-A039BFF02449}"/>
                  </a:ext>
                </a:extLst>
              </p14:cNvPr>
              <p14:cNvContentPartPr/>
              <p14:nvPr/>
            </p14:nvContentPartPr>
            <p14:xfrm>
              <a:off x="8331868" y="5664868"/>
              <a:ext cx="49956" cy="69324"/>
            </p14:xfrm>
          </p:contentPart>
        </mc:Choice>
        <mc:Fallback xmlns="">
          <p:pic>
            <p:nvPicPr>
              <p:cNvPr id="17" name="Ink 16">
                <a:extLst>
                  <a:ext uri="{FF2B5EF4-FFF2-40B4-BE49-F238E27FC236}">
                    <a16:creationId xmlns:a16="http://schemas.microsoft.com/office/drawing/2014/main" id="{3329D9CB-74C2-1B4D-B233-A039BFF02449}"/>
                  </a:ext>
                </a:extLst>
              </p:cNvPr>
              <p:cNvPicPr/>
              <p:nvPr/>
            </p:nvPicPr>
            <p:blipFill>
              <a:blip r:embed="rId25"/>
              <a:stretch>
                <a:fillRect/>
              </a:stretch>
            </p:blipFill>
            <p:spPr>
              <a:xfrm>
                <a:off x="8314383" y="5647001"/>
                <a:ext cx="85282" cy="104701"/>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8" name="Ink 17">
                <a:extLst>
                  <a:ext uri="{FF2B5EF4-FFF2-40B4-BE49-F238E27FC236}">
                    <a16:creationId xmlns:a16="http://schemas.microsoft.com/office/drawing/2014/main" id="{23532B17-FBD6-4091-BF32-C9DFF904FFDA}"/>
                  </a:ext>
                </a:extLst>
              </p14:cNvPr>
              <p14:cNvContentPartPr/>
              <p14:nvPr/>
            </p14:nvContentPartPr>
            <p14:xfrm>
              <a:off x="8542420" y="5494421"/>
              <a:ext cx="16591" cy="259138"/>
            </p14:xfrm>
          </p:contentPart>
        </mc:Choice>
        <mc:Fallback xmlns="">
          <p:pic>
            <p:nvPicPr>
              <p:cNvPr id="18" name="Ink 17">
                <a:extLst>
                  <a:ext uri="{FF2B5EF4-FFF2-40B4-BE49-F238E27FC236}">
                    <a16:creationId xmlns:a16="http://schemas.microsoft.com/office/drawing/2014/main" id="{23532B17-FBD6-4091-BF32-C9DFF904FFDA}"/>
                  </a:ext>
                </a:extLst>
              </p:cNvPr>
              <p:cNvPicPr/>
              <p:nvPr/>
            </p:nvPicPr>
            <p:blipFill>
              <a:blip r:embed="rId27"/>
              <a:stretch>
                <a:fillRect/>
              </a:stretch>
            </p:blipFill>
            <p:spPr>
              <a:xfrm>
                <a:off x="8524770" y="5476450"/>
                <a:ext cx="51538" cy="2947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9" name="Ink 18">
                <a:extLst>
                  <a:ext uri="{FF2B5EF4-FFF2-40B4-BE49-F238E27FC236}">
                    <a16:creationId xmlns:a16="http://schemas.microsoft.com/office/drawing/2014/main" id="{6B1B1B0A-EF3E-208B-F28E-DFEE684907E4}"/>
                  </a:ext>
                </a:extLst>
              </p14:cNvPr>
              <p14:cNvContentPartPr/>
              <p14:nvPr/>
            </p14:nvContentPartPr>
            <p14:xfrm>
              <a:off x="8691450" y="5654842"/>
              <a:ext cx="141945" cy="111942"/>
            </p14:xfrm>
          </p:contentPart>
        </mc:Choice>
        <mc:Fallback xmlns="">
          <p:pic>
            <p:nvPicPr>
              <p:cNvPr id="19" name="Ink 18">
                <a:extLst>
                  <a:ext uri="{FF2B5EF4-FFF2-40B4-BE49-F238E27FC236}">
                    <a16:creationId xmlns:a16="http://schemas.microsoft.com/office/drawing/2014/main" id="{6B1B1B0A-EF3E-208B-F28E-DFEE684907E4}"/>
                  </a:ext>
                </a:extLst>
              </p:cNvPr>
              <p:cNvPicPr/>
              <p:nvPr/>
            </p:nvPicPr>
            <p:blipFill>
              <a:blip r:embed="rId29"/>
              <a:stretch>
                <a:fillRect/>
              </a:stretch>
            </p:blipFill>
            <p:spPr>
              <a:xfrm>
                <a:off x="8673482" y="5637261"/>
                <a:ext cx="177521" cy="147462"/>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0" name="Ink 19">
                <a:extLst>
                  <a:ext uri="{FF2B5EF4-FFF2-40B4-BE49-F238E27FC236}">
                    <a16:creationId xmlns:a16="http://schemas.microsoft.com/office/drawing/2014/main" id="{4A6C2748-47D1-3AEE-716E-911E069440D1}"/>
                  </a:ext>
                </a:extLst>
              </p14:cNvPr>
              <p14:cNvContentPartPr/>
              <p14:nvPr/>
            </p14:nvContentPartPr>
            <p14:xfrm>
              <a:off x="8933005" y="5674894"/>
              <a:ext cx="231725" cy="341721"/>
            </p14:xfrm>
          </p:contentPart>
        </mc:Choice>
        <mc:Fallback xmlns="">
          <p:pic>
            <p:nvPicPr>
              <p:cNvPr id="20" name="Ink 19">
                <a:extLst>
                  <a:ext uri="{FF2B5EF4-FFF2-40B4-BE49-F238E27FC236}">
                    <a16:creationId xmlns:a16="http://schemas.microsoft.com/office/drawing/2014/main" id="{4A6C2748-47D1-3AEE-716E-911E069440D1}"/>
                  </a:ext>
                </a:extLst>
              </p:cNvPr>
              <p:cNvPicPr/>
              <p:nvPr/>
            </p:nvPicPr>
            <p:blipFill>
              <a:blip r:embed="rId31"/>
              <a:stretch>
                <a:fillRect/>
              </a:stretch>
            </p:blipFill>
            <p:spPr>
              <a:xfrm>
                <a:off x="8915401" y="5657268"/>
                <a:ext cx="267292" cy="377332"/>
              </a:xfrm>
              <a:prstGeom prst="rect">
                <a:avLst/>
              </a:prstGeom>
            </p:spPr>
          </p:pic>
        </mc:Fallback>
      </mc:AlternateContent>
    </p:spTree>
    <p:extLst>
      <p:ext uri="{BB962C8B-B14F-4D97-AF65-F5344CB8AC3E}">
        <p14:creationId xmlns:p14="http://schemas.microsoft.com/office/powerpoint/2010/main" val="41072521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10478255-49D6-8F00-882A-DD2B13BE9EDA}"/>
              </a:ext>
            </a:extLst>
          </p:cNvPr>
          <p:cNvSpPr txBox="1">
            <a:spLocks/>
          </p:cNvSpPr>
          <p:nvPr/>
        </p:nvSpPr>
        <p:spPr>
          <a:xfrm>
            <a:off x="8763990" y="852035"/>
            <a:ext cx="2411502" cy="52546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dirty="0">
                <a:latin typeface="Consolas"/>
                <a:cs typeface="Consolas" panose="020B0609020204030204" pitchFamily="49" charset="0"/>
              </a:rPr>
              <a:t>WEBSITE DESIGN : </a:t>
            </a:r>
            <a:r>
              <a:rPr lang="en-NZ" sz="1200" dirty="0">
                <a:latin typeface="Consolas"/>
                <a:cs typeface="Consolas" panose="020B0609020204030204" pitchFamily="49" charset="0"/>
              </a:rPr>
              <a:t>PAGES</a:t>
            </a:r>
          </a:p>
          <a:p>
            <a:pPr algn="r"/>
            <a:r>
              <a:rPr lang="en-NZ" sz="1200" b="0" dirty="0">
                <a:latin typeface="Consolas"/>
                <a:cs typeface="Consolas" panose="020B0609020204030204" pitchFamily="49" charset="0"/>
              </a:rPr>
              <a:t>CONCEPT</a:t>
            </a:r>
          </a:p>
        </p:txBody>
      </p:sp>
      <p:pic>
        <p:nvPicPr>
          <p:cNvPr id="2" name="Picture 1" descr="A screenshot of a computer error page&#10;&#10;Description automatically generated">
            <a:extLst>
              <a:ext uri="{FF2B5EF4-FFF2-40B4-BE49-F238E27FC236}">
                <a16:creationId xmlns:a16="http://schemas.microsoft.com/office/drawing/2014/main" id="{A35ABF16-EB48-D7FC-8FDC-72C86DC3DC10}"/>
              </a:ext>
            </a:extLst>
          </p:cNvPr>
          <p:cNvPicPr>
            <a:picLocks noChangeAspect="1"/>
          </p:cNvPicPr>
          <p:nvPr/>
        </p:nvPicPr>
        <p:blipFill>
          <a:blip r:embed="rId2"/>
          <a:stretch>
            <a:fillRect/>
          </a:stretch>
        </p:blipFill>
        <p:spPr>
          <a:xfrm>
            <a:off x="1108660" y="1713998"/>
            <a:ext cx="3457575" cy="1885950"/>
          </a:xfrm>
          <a:prstGeom prst="rect">
            <a:avLst/>
          </a:prstGeom>
        </p:spPr>
      </p:pic>
      <p:sp>
        <p:nvSpPr>
          <p:cNvPr id="7" name="Title 1">
            <a:extLst>
              <a:ext uri="{FF2B5EF4-FFF2-40B4-BE49-F238E27FC236}">
                <a16:creationId xmlns:a16="http://schemas.microsoft.com/office/drawing/2014/main" id="{2BA3E90D-54B9-FAF1-F476-4D31231D807D}"/>
              </a:ext>
            </a:extLst>
          </p:cNvPr>
          <p:cNvSpPr>
            <a:spLocks noGrp="1"/>
          </p:cNvSpPr>
          <p:nvPr>
            <p:ph type="title"/>
          </p:nvPr>
        </p:nvSpPr>
        <p:spPr>
          <a:xfrm>
            <a:off x="1016508" y="548640"/>
            <a:ext cx="10158984" cy="1132258"/>
          </a:xfrm>
        </p:spPr>
        <p:txBody>
          <a:bodyPr anchor="ctr">
            <a:normAutofit/>
          </a:bodyPr>
          <a:lstStyle/>
          <a:p>
            <a:r>
              <a:rPr lang="en-NZ" sz="3000" dirty="0"/>
              <a:t>PAGE INSPOS</a:t>
            </a:r>
            <a:endParaRPr lang="en-US" dirty="0"/>
          </a:p>
        </p:txBody>
      </p:sp>
      <p:pic>
        <p:nvPicPr>
          <p:cNvPr id="8" name="Picture 7" descr="A purple background with black text&#10;&#10;Description automatically generated">
            <a:extLst>
              <a:ext uri="{FF2B5EF4-FFF2-40B4-BE49-F238E27FC236}">
                <a16:creationId xmlns:a16="http://schemas.microsoft.com/office/drawing/2014/main" id="{D82DC5D0-6038-DFFD-198A-F88E9D043697}"/>
              </a:ext>
            </a:extLst>
          </p:cNvPr>
          <p:cNvPicPr>
            <a:picLocks noChangeAspect="1"/>
          </p:cNvPicPr>
          <p:nvPr/>
        </p:nvPicPr>
        <p:blipFill>
          <a:blip r:embed="rId3"/>
          <a:stretch>
            <a:fillRect/>
          </a:stretch>
        </p:blipFill>
        <p:spPr>
          <a:xfrm>
            <a:off x="852237" y="4011601"/>
            <a:ext cx="4201027" cy="2133455"/>
          </a:xfrm>
          <a:prstGeom prst="rect">
            <a:avLst/>
          </a:prstGeom>
        </p:spPr>
      </p:pic>
      <p:pic>
        <p:nvPicPr>
          <p:cNvPr id="11" name="Picture 10" descr="A screen shot of a computer&#10;&#10;Description automatically generated">
            <a:extLst>
              <a:ext uri="{FF2B5EF4-FFF2-40B4-BE49-F238E27FC236}">
                <a16:creationId xmlns:a16="http://schemas.microsoft.com/office/drawing/2014/main" id="{63B5F9BD-929E-D765-8C88-63E5BE8FCEC2}"/>
              </a:ext>
            </a:extLst>
          </p:cNvPr>
          <p:cNvPicPr>
            <a:picLocks noChangeAspect="1"/>
          </p:cNvPicPr>
          <p:nvPr/>
        </p:nvPicPr>
        <p:blipFill>
          <a:blip r:embed="rId4"/>
          <a:stretch>
            <a:fillRect/>
          </a:stretch>
        </p:blipFill>
        <p:spPr>
          <a:xfrm>
            <a:off x="5469606" y="3826042"/>
            <a:ext cx="3438525" cy="2514600"/>
          </a:xfrm>
          <a:prstGeom prst="rect">
            <a:avLst/>
          </a:prstGeom>
        </p:spPr>
      </p:pic>
    </p:spTree>
    <p:extLst>
      <p:ext uri="{BB962C8B-B14F-4D97-AF65-F5344CB8AC3E}">
        <p14:creationId xmlns:p14="http://schemas.microsoft.com/office/powerpoint/2010/main" val="24620609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B68399D-040E-72E1-5BE1-82559BC616F7}"/>
              </a:ext>
            </a:extLst>
          </p:cNvPr>
          <p:cNvSpPr>
            <a:spLocks noGrp="1"/>
          </p:cNvSpPr>
          <p:nvPr>
            <p:ph idx="1"/>
          </p:nvPr>
        </p:nvSpPr>
        <p:spPr>
          <a:xfrm>
            <a:off x="8217556" y="1715532"/>
            <a:ext cx="2957935" cy="4593828"/>
          </a:xfrm>
        </p:spPr>
        <p:txBody>
          <a:bodyPr vert="horz" lIns="91440" tIns="45720" rIns="91440" bIns="45720" rtlCol="0" anchor="t">
            <a:normAutofit/>
          </a:bodyPr>
          <a:lstStyle/>
          <a:p>
            <a:r>
              <a:rPr lang="en-NZ" dirty="0"/>
              <a:t>Page/Form design Drawings (duplicate as required). Design drawings for </a:t>
            </a:r>
            <a:r>
              <a:rPr lang="en-NZ" b="1" u="sng" dirty="0"/>
              <a:t>each</a:t>
            </a:r>
            <a:r>
              <a:rPr lang="en-NZ" dirty="0"/>
              <a:t> of your pages</a:t>
            </a:r>
          </a:p>
        </p:txBody>
      </p:sp>
      <p:sp>
        <p:nvSpPr>
          <p:cNvPr id="5" name="Title 1">
            <a:extLst>
              <a:ext uri="{FF2B5EF4-FFF2-40B4-BE49-F238E27FC236}">
                <a16:creationId xmlns:a16="http://schemas.microsoft.com/office/drawing/2014/main" id="{10478255-49D6-8F00-882A-DD2B13BE9EDA}"/>
              </a:ext>
            </a:extLst>
          </p:cNvPr>
          <p:cNvSpPr txBox="1">
            <a:spLocks/>
          </p:cNvSpPr>
          <p:nvPr/>
        </p:nvSpPr>
        <p:spPr>
          <a:xfrm>
            <a:off x="8763990" y="852035"/>
            <a:ext cx="2411502" cy="52546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dirty="0">
                <a:latin typeface="Consolas"/>
                <a:cs typeface="Consolas" panose="020B0609020204030204" pitchFamily="49" charset="0"/>
              </a:rPr>
              <a:t>WEBSITE DESIGN : </a:t>
            </a:r>
            <a:r>
              <a:rPr lang="en-NZ" sz="1200" dirty="0">
                <a:latin typeface="Consolas"/>
                <a:cs typeface="Consolas" panose="020B0609020204030204" pitchFamily="49" charset="0"/>
              </a:rPr>
              <a:t>PAGES</a:t>
            </a:r>
          </a:p>
          <a:p>
            <a:pPr algn="r"/>
            <a:r>
              <a:rPr lang="en-NZ" sz="1200" b="0" dirty="0">
                <a:latin typeface="Consolas"/>
                <a:cs typeface="Consolas" panose="020B0609020204030204" pitchFamily="49" charset="0"/>
              </a:rPr>
              <a:t>CONCEPT</a:t>
            </a:r>
          </a:p>
        </p:txBody>
      </p:sp>
      <p:pic>
        <p:nvPicPr>
          <p:cNvPr id="4" name="Picture 3" descr="A screenshot of a cartoon&#10;&#10;Description automatically generated">
            <a:extLst>
              <a:ext uri="{FF2B5EF4-FFF2-40B4-BE49-F238E27FC236}">
                <a16:creationId xmlns:a16="http://schemas.microsoft.com/office/drawing/2014/main" id="{B0F45110-ADA6-F309-F2D6-440FF6237D3C}"/>
              </a:ext>
            </a:extLst>
          </p:cNvPr>
          <p:cNvPicPr>
            <a:picLocks noChangeAspect="1"/>
          </p:cNvPicPr>
          <p:nvPr/>
        </p:nvPicPr>
        <p:blipFill>
          <a:blip r:embed="rId2"/>
          <a:stretch>
            <a:fillRect/>
          </a:stretch>
        </p:blipFill>
        <p:spPr>
          <a:xfrm>
            <a:off x="1019871" y="621631"/>
            <a:ext cx="4775951" cy="5624764"/>
          </a:xfrm>
          <a:prstGeom prst="rect">
            <a:avLst/>
          </a:prstGeom>
        </p:spPr>
      </p:pic>
    </p:spTree>
    <p:extLst>
      <p:ext uri="{BB962C8B-B14F-4D97-AF65-F5344CB8AC3E}">
        <p14:creationId xmlns:p14="http://schemas.microsoft.com/office/powerpoint/2010/main" val="17658372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508" y="548640"/>
            <a:ext cx="10158984" cy="1132258"/>
          </a:xfrm>
        </p:spPr>
        <p:txBody>
          <a:bodyPr anchor="ctr">
            <a:normAutofit/>
          </a:bodyPr>
          <a:lstStyle/>
          <a:p>
            <a:r>
              <a:rPr lang="en-NZ" sz="3000"/>
              <a:t>TEST PLAN</a:t>
            </a:r>
          </a:p>
        </p:txBody>
      </p:sp>
      <p:sp>
        <p:nvSpPr>
          <p:cNvPr id="3" name="Content Placeholder 2"/>
          <p:cNvSpPr>
            <a:spLocks noGrp="1"/>
          </p:cNvSpPr>
          <p:nvPr>
            <p:ph idx="1"/>
          </p:nvPr>
        </p:nvSpPr>
        <p:spPr>
          <a:xfrm>
            <a:off x="1016508" y="1715532"/>
            <a:ext cx="10158984" cy="4593828"/>
          </a:xfrm>
        </p:spPr>
        <p:txBody>
          <a:bodyPr/>
          <a:lstStyle/>
          <a:p>
            <a:pPr marL="0" indent="0">
              <a:buNone/>
            </a:pPr>
            <a:r>
              <a:rPr lang="en-NZ" sz="2000"/>
              <a:t>How are you going test your program</a:t>
            </a:r>
          </a:p>
          <a:p>
            <a:pPr lvl="0"/>
            <a:r>
              <a:rPr lang="en-NZ" sz="2000"/>
              <a:t>to ensure it functions correctly</a:t>
            </a:r>
            <a:endParaRPr lang="en-NZ" sz="2000">
              <a:effectLst/>
            </a:endParaRPr>
          </a:p>
          <a:p>
            <a:pPr lvl="0"/>
            <a:r>
              <a:rPr lang="en-NZ" sz="2000"/>
              <a:t>That the python code is PEP8 compliant</a:t>
            </a:r>
            <a:endParaRPr lang="en-NZ" sz="2000">
              <a:effectLst/>
            </a:endParaRPr>
          </a:p>
          <a:p>
            <a:pPr lvl="0"/>
            <a:r>
              <a:rPr lang="en-NZ" sz="2000"/>
              <a:t>for validation and error correction</a:t>
            </a:r>
          </a:p>
          <a:p>
            <a:pPr lvl="0"/>
            <a:r>
              <a:rPr lang="en-NZ" sz="2000"/>
              <a:t>Is well structured </a:t>
            </a:r>
            <a:endParaRPr lang="en-NZ" sz="2000">
              <a:effectLst/>
            </a:endParaRPr>
          </a:p>
          <a:p>
            <a:pPr lvl="0"/>
            <a:r>
              <a:rPr lang="en-NZ" sz="2000"/>
              <a:t>Is flexible and robust</a:t>
            </a:r>
          </a:p>
          <a:p>
            <a:pPr lvl="0"/>
            <a:r>
              <a:rPr lang="en-US" sz="2000"/>
              <a:t>C</a:t>
            </a:r>
            <a:r>
              <a:rPr lang="en-NZ" sz="2000" err="1"/>
              <a:t>omprehensively</a:t>
            </a:r>
            <a:r>
              <a:rPr lang="en-NZ" sz="2000"/>
              <a:t> tested and debugged</a:t>
            </a:r>
          </a:p>
          <a:p>
            <a:pPr marL="0" indent="0">
              <a:buNone/>
            </a:pPr>
            <a:endParaRPr lang="en-NZ"/>
          </a:p>
        </p:txBody>
      </p:sp>
    </p:spTree>
    <p:extLst>
      <p:ext uri="{BB962C8B-B14F-4D97-AF65-F5344CB8AC3E}">
        <p14:creationId xmlns:p14="http://schemas.microsoft.com/office/powerpoint/2010/main" val="28732646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508" y="548640"/>
            <a:ext cx="10158984" cy="1132258"/>
          </a:xfrm>
        </p:spPr>
        <p:txBody>
          <a:bodyPr anchor="ctr">
            <a:normAutofit/>
          </a:bodyPr>
          <a:lstStyle/>
          <a:p>
            <a:r>
              <a:rPr lang="en-NZ" sz="3000"/>
              <a:t>TEST RESULTS</a:t>
            </a:r>
          </a:p>
        </p:txBody>
      </p:sp>
      <p:sp>
        <p:nvSpPr>
          <p:cNvPr id="3" name="Content Placeholder 2"/>
          <p:cNvSpPr>
            <a:spLocks noGrp="1"/>
          </p:cNvSpPr>
          <p:nvPr>
            <p:ph idx="1"/>
          </p:nvPr>
        </p:nvSpPr>
        <p:spPr>
          <a:xfrm>
            <a:off x="1016508" y="1715532"/>
            <a:ext cx="10158984" cy="4593828"/>
          </a:xfrm>
        </p:spPr>
        <p:txBody>
          <a:bodyPr>
            <a:normAutofit/>
          </a:bodyPr>
          <a:lstStyle/>
          <a:p>
            <a:pPr marL="0" indent="0">
              <a:buNone/>
            </a:pPr>
            <a:r>
              <a:rPr lang="en-NZ" sz="2000"/>
              <a:t>Summarise the results of your testing and how you addressed any issues or problems that arise during testing. Make sure you get others to test your site and get feedback.</a:t>
            </a:r>
          </a:p>
        </p:txBody>
      </p:sp>
    </p:spTree>
    <p:extLst>
      <p:ext uri="{BB962C8B-B14F-4D97-AF65-F5344CB8AC3E}">
        <p14:creationId xmlns:p14="http://schemas.microsoft.com/office/powerpoint/2010/main" val="18316713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508" y="548640"/>
            <a:ext cx="10158984" cy="1132258"/>
          </a:xfrm>
        </p:spPr>
        <p:txBody>
          <a:bodyPr anchor="ctr">
            <a:normAutofit/>
          </a:bodyPr>
          <a:lstStyle/>
          <a:p>
            <a:r>
              <a:rPr lang="en-NZ" sz="3000" dirty="0"/>
              <a:t>USER REQUIREMENTS</a:t>
            </a:r>
          </a:p>
        </p:txBody>
      </p:sp>
      <p:sp>
        <p:nvSpPr>
          <p:cNvPr id="3" name="Content Placeholder 2"/>
          <p:cNvSpPr>
            <a:spLocks noGrp="1"/>
          </p:cNvSpPr>
          <p:nvPr>
            <p:ph idx="1"/>
          </p:nvPr>
        </p:nvSpPr>
        <p:spPr>
          <a:xfrm>
            <a:off x="1016508" y="1715532"/>
            <a:ext cx="10158984" cy="4593828"/>
          </a:xfrm>
        </p:spPr>
        <p:txBody>
          <a:bodyPr>
            <a:normAutofit/>
          </a:bodyPr>
          <a:lstStyle/>
          <a:p>
            <a:pPr marL="0" indent="0">
              <a:buNone/>
            </a:pPr>
            <a:r>
              <a:rPr lang="en-NZ" sz="2000" dirty="0"/>
              <a:t>Describe how the chosen tools and techniques to develop the website were appropriate for the purpose and end users. </a:t>
            </a:r>
          </a:p>
        </p:txBody>
      </p:sp>
    </p:spTree>
    <p:extLst>
      <p:ext uri="{BB962C8B-B14F-4D97-AF65-F5344CB8AC3E}">
        <p14:creationId xmlns:p14="http://schemas.microsoft.com/office/powerpoint/2010/main" val="22902616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508" y="548640"/>
            <a:ext cx="10158984" cy="1132258"/>
          </a:xfrm>
        </p:spPr>
        <p:txBody>
          <a:bodyPr anchor="ctr">
            <a:normAutofit/>
          </a:bodyPr>
          <a:lstStyle/>
          <a:p>
            <a:r>
              <a:rPr lang="en-NZ" sz="3000"/>
              <a:t>ITERATIVE IMPROVEMENT</a:t>
            </a:r>
          </a:p>
        </p:txBody>
      </p:sp>
      <p:sp>
        <p:nvSpPr>
          <p:cNvPr id="3" name="Content Placeholder 2"/>
          <p:cNvSpPr>
            <a:spLocks noGrp="1"/>
          </p:cNvSpPr>
          <p:nvPr>
            <p:ph idx="1"/>
          </p:nvPr>
        </p:nvSpPr>
        <p:spPr>
          <a:xfrm>
            <a:off x="1016507" y="1715532"/>
            <a:ext cx="10158985" cy="4593828"/>
          </a:xfrm>
        </p:spPr>
        <p:txBody>
          <a:bodyPr>
            <a:normAutofit/>
          </a:bodyPr>
          <a:lstStyle/>
          <a:p>
            <a:pPr marL="0" indent="0">
              <a:buNone/>
            </a:pPr>
            <a:r>
              <a:rPr lang="en-NZ" sz="2000"/>
              <a:t>Show how you have used iterative improvement throughout the design, development and testing process to produce a high-quality outcome. (through providing screenshots/a screencast) </a:t>
            </a:r>
          </a:p>
        </p:txBody>
      </p:sp>
    </p:spTree>
    <p:extLst>
      <p:ext uri="{BB962C8B-B14F-4D97-AF65-F5344CB8AC3E}">
        <p14:creationId xmlns:p14="http://schemas.microsoft.com/office/powerpoint/2010/main" val="25628986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508" y="548640"/>
            <a:ext cx="10158984" cy="1132258"/>
          </a:xfrm>
        </p:spPr>
        <p:txBody>
          <a:bodyPr anchor="ctr">
            <a:normAutofit/>
          </a:bodyPr>
          <a:lstStyle/>
          <a:p>
            <a:r>
              <a:rPr lang="en-NZ" sz="3000"/>
              <a:t>VERSION CONTROL</a:t>
            </a:r>
          </a:p>
        </p:txBody>
      </p:sp>
      <p:sp>
        <p:nvSpPr>
          <p:cNvPr id="3" name="Content Placeholder 2"/>
          <p:cNvSpPr>
            <a:spLocks noGrp="1"/>
          </p:cNvSpPr>
          <p:nvPr>
            <p:ph idx="1"/>
          </p:nvPr>
        </p:nvSpPr>
        <p:spPr>
          <a:xfrm>
            <a:off x="1016507" y="1715532"/>
            <a:ext cx="10158985" cy="4593828"/>
          </a:xfrm>
        </p:spPr>
        <p:txBody>
          <a:bodyPr>
            <a:normAutofit/>
          </a:bodyPr>
          <a:lstStyle/>
          <a:p>
            <a:pPr marL="0" indent="0">
              <a:buNone/>
            </a:pPr>
            <a:r>
              <a:rPr lang="en-NZ" sz="2000"/>
              <a:t>Show how you have used version control throughout the design, development, and testing process.</a:t>
            </a:r>
          </a:p>
        </p:txBody>
      </p:sp>
    </p:spTree>
    <p:extLst>
      <p:ext uri="{BB962C8B-B14F-4D97-AF65-F5344CB8AC3E}">
        <p14:creationId xmlns:p14="http://schemas.microsoft.com/office/powerpoint/2010/main" val="28122472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ADC5EB"/>
        </a:solidFill>
        <a:effectLst/>
      </p:bgPr>
    </p:bg>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EE104EA0-65BD-154D-EEA3-DBCF98099F0E}"/>
              </a:ext>
            </a:extLst>
          </p:cNvPr>
          <p:cNvSpPr/>
          <p:nvPr/>
        </p:nvSpPr>
        <p:spPr>
          <a:xfrm>
            <a:off x="2587083" y="462775"/>
            <a:ext cx="8947539" cy="5932449"/>
          </a:xfrm>
          <a:prstGeom prst="roundRect">
            <a:avLst>
              <a:gd name="adj" fmla="val 689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screenshot of a computer&#10;&#10;Description automatically generated">
            <a:extLst>
              <a:ext uri="{FF2B5EF4-FFF2-40B4-BE49-F238E27FC236}">
                <a16:creationId xmlns:a16="http://schemas.microsoft.com/office/drawing/2014/main" id="{9F767C7D-48EC-9B3C-0DE4-36A6B14BC53B}"/>
              </a:ext>
            </a:extLst>
          </p:cNvPr>
          <p:cNvPicPr>
            <a:picLocks noChangeAspect="1"/>
          </p:cNvPicPr>
          <p:nvPr/>
        </p:nvPicPr>
        <p:blipFill>
          <a:blip r:embed="rId2"/>
          <a:stretch>
            <a:fillRect/>
          </a:stretch>
        </p:blipFill>
        <p:spPr>
          <a:xfrm>
            <a:off x="2802129" y="680406"/>
            <a:ext cx="8617951" cy="5547986"/>
          </a:xfrm>
          <a:prstGeom prst="rect">
            <a:avLst/>
          </a:prstGeom>
        </p:spPr>
      </p:pic>
      <p:sp>
        <p:nvSpPr>
          <p:cNvPr id="7" name="Title 1">
            <a:extLst>
              <a:ext uri="{FF2B5EF4-FFF2-40B4-BE49-F238E27FC236}">
                <a16:creationId xmlns:a16="http://schemas.microsoft.com/office/drawing/2014/main" id="{791ABA49-2BDF-8428-E883-00B668C44197}"/>
              </a:ext>
            </a:extLst>
          </p:cNvPr>
          <p:cNvSpPr txBox="1">
            <a:spLocks/>
          </p:cNvSpPr>
          <p:nvPr/>
        </p:nvSpPr>
        <p:spPr>
          <a:xfrm rot="5400000">
            <a:off x="-2499963" y="2795315"/>
            <a:ext cx="7293621" cy="1332713"/>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r>
              <a:rPr lang="en-NZ" sz="10300">
                <a:solidFill>
                  <a:schemeClr val="bg1"/>
                </a:solidFill>
              </a:rPr>
              <a:t>PLANNING</a:t>
            </a:r>
            <a:endParaRPr lang="en-US" sz="10300">
              <a:solidFill>
                <a:schemeClr val="bg1"/>
              </a:solidFill>
            </a:endParaRPr>
          </a:p>
        </p:txBody>
      </p:sp>
    </p:spTree>
    <p:extLst>
      <p:ext uri="{BB962C8B-B14F-4D97-AF65-F5344CB8AC3E}">
        <p14:creationId xmlns:p14="http://schemas.microsoft.com/office/powerpoint/2010/main" val="378088709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508" y="548640"/>
            <a:ext cx="10158984" cy="1132258"/>
          </a:xfrm>
        </p:spPr>
        <p:txBody>
          <a:bodyPr anchor="ctr">
            <a:normAutofit/>
          </a:bodyPr>
          <a:lstStyle/>
          <a:p>
            <a:r>
              <a:rPr lang="en-NZ" sz="3000"/>
              <a:t>GITHUB COMMITS</a:t>
            </a:r>
          </a:p>
        </p:txBody>
      </p:sp>
      <p:sp>
        <p:nvSpPr>
          <p:cNvPr id="3" name="Content Placeholder 2"/>
          <p:cNvSpPr>
            <a:spLocks noGrp="1"/>
          </p:cNvSpPr>
          <p:nvPr>
            <p:ph idx="1"/>
          </p:nvPr>
        </p:nvSpPr>
        <p:spPr>
          <a:xfrm>
            <a:off x="1016508" y="1715532"/>
            <a:ext cx="10158984" cy="4593828"/>
          </a:xfrm>
        </p:spPr>
        <p:txBody>
          <a:bodyPr>
            <a:normAutofit/>
          </a:bodyPr>
          <a:lstStyle/>
          <a:p>
            <a:pPr marL="0" indent="0">
              <a:buNone/>
            </a:pPr>
            <a:r>
              <a:rPr lang="en-NZ" sz="2000"/>
              <a:t>Show how you have used GitHub throughout the design, development, and testing process.</a:t>
            </a:r>
          </a:p>
        </p:txBody>
      </p:sp>
    </p:spTree>
    <p:extLst>
      <p:ext uri="{BB962C8B-B14F-4D97-AF65-F5344CB8AC3E}">
        <p14:creationId xmlns:p14="http://schemas.microsoft.com/office/powerpoint/2010/main" val="186597642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508" y="548640"/>
            <a:ext cx="10158983" cy="1132258"/>
          </a:xfrm>
        </p:spPr>
        <p:txBody>
          <a:bodyPr anchor="ctr">
            <a:normAutofit/>
          </a:bodyPr>
          <a:lstStyle/>
          <a:p>
            <a:r>
              <a:rPr lang="en-NZ" sz="3000"/>
              <a:t>ADDRESSING RELEVANT IMPLICATIONS</a:t>
            </a:r>
          </a:p>
        </p:txBody>
      </p:sp>
      <p:sp>
        <p:nvSpPr>
          <p:cNvPr id="3" name="Content Placeholder 2"/>
          <p:cNvSpPr>
            <a:spLocks noGrp="1"/>
          </p:cNvSpPr>
          <p:nvPr>
            <p:ph idx="1"/>
          </p:nvPr>
        </p:nvSpPr>
        <p:spPr>
          <a:xfrm>
            <a:off x="1016508" y="1715532"/>
            <a:ext cx="10158984" cy="4593828"/>
          </a:xfrm>
        </p:spPr>
        <p:txBody>
          <a:bodyPr>
            <a:normAutofit/>
          </a:bodyPr>
          <a:lstStyle/>
          <a:p>
            <a:pPr marL="0" indent="0">
              <a:buNone/>
            </a:pPr>
            <a:r>
              <a:rPr lang="en-NZ" sz="2000"/>
              <a:t>Discuss how have you addressed relevant implications?</a:t>
            </a:r>
          </a:p>
        </p:txBody>
      </p:sp>
    </p:spTree>
    <p:extLst>
      <p:ext uri="{BB962C8B-B14F-4D97-AF65-F5344CB8AC3E}">
        <p14:creationId xmlns:p14="http://schemas.microsoft.com/office/powerpoint/2010/main" val="55941175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508" y="548640"/>
            <a:ext cx="10158983" cy="1132258"/>
          </a:xfrm>
        </p:spPr>
        <p:txBody>
          <a:bodyPr anchor="ctr">
            <a:normAutofit/>
          </a:bodyPr>
          <a:lstStyle/>
          <a:p>
            <a:r>
              <a:rPr lang="en-NZ" sz="3000" dirty="0"/>
              <a:t>PRIVACY</a:t>
            </a:r>
            <a:endParaRPr lang="en-US" dirty="0"/>
          </a:p>
        </p:txBody>
      </p:sp>
      <p:sp>
        <p:nvSpPr>
          <p:cNvPr id="3" name="Content Placeholder 2"/>
          <p:cNvSpPr>
            <a:spLocks noGrp="1"/>
          </p:cNvSpPr>
          <p:nvPr>
            <p:ph idx="1"/>
          </p:nvPr>
        </p:nvSpPr>
        <p:spPr>
          <a:xfrm>
            <a:off x="1016508" y="1715532"/>
            <a:ext cx="10158984" cy="4593828"/>
          </a:xfrm>
        </p:spPr>
        <p:txBody>
          <a:bodyPr>
            <a:normAutofit/>
          </a:bodyPr>
          <a:lstStyle/>
          <a:p>
            <a:pPr marL="0" indent="0">
              <a:buNone/>
            </a:pPr>
            <a:r>
              <a:rPr lang="en-NZ" sz="2000"/>
              <a:t>Discuss how have you addressed relevant implications?</a:t>
            </a:r>
          </a:p>
        </p:txBody>
      </p:sp>
      <p:sp>
        <p:nvSpPr>
          <p:cNvPr id="9" name="Title 1">
            <a:extLst>
              <a:ext uri="{FF2B5EF4-FFF2-40B4-BE49-F238E27FC236}">
                <a16:creationId xmlns:a16="http://schemas.microsoft.com/office/drawing/2014/main" id="{A39FD1A9-5E1A-22E8-364E-5E94582EA3D1}"/>
              </a:ext>
            </a:extLst>
          </p:cNvPr>
          <p:cNvSpPr txBox="1">
            <a:spLocks/>
          </p:cNvSpPr>
          <p:nvPr/>
        </p:nvSpPr>
        <p:spPr>
          <a:xfrm>
            <a:off x="8763990" y="852035"/>
            <a:ext cx="2411502" cy="52546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dirty="0">
                <a:latin typeface="Consolas" panose="020B0609020204030204" pitchFamily="49" charset="0"/>
                <a:cs typeface="Consolas" panose="020B0609020204030204" pitchFamily="49" charset="0"/>
              </a:rPr>
              <a:t>IMPLICATION 01</a:t>
            </a:r>
            <a:endParaRPr lang="en-US" sz="1200" b="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49837127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508" y="548640"/>
            <a:ext cx="10158983" cy="1132258"/>
          </a:xfrm>
        </p:spPr>
        <p:txBody>
          <a:bodyPr anchor="ctr">
            <a:normAutofit/>
          </a:bodyPr>
          <a:lstStyle/>
          <a:p>
            <a:r>
              <a:rPr lang="en-NZ" sz="3000" dirty="0"/>
              <a:t>USABILITY</a:t>
            </a:r>
            <a:endParaRPr lang="en-US" dirty="0"/>
          </a:p>
        </p:txBody>
      </p:sp>
      <p:sp>
        <p:nvSpPr>
          <p:cNvPr id="3" name="Content Placeholder 2"/>
          <p:cNvSpPr>
            <a:spLocks noGrp="1"/>
          </p:cNvSpPr>
          <p:nvPr>
            <p:ph idx="1"/>
          </p:nvPr>
        </p:nvSpPr>
        <p:spPr>
          <a:xfrm>
            <a:off x="1016508" y="1715532"/>
            <a:ext cx="10158984" cy="4593828"/>
          </a:xfrm>
        </p:spPr>
        <p:txBody>
          <a:bodyPr>
            <a:normAutofit/>
          </a:bodyPr>
          <a:lstStyle/>
          <a:p>
            <a:pPr marL="0" indent="0">
              <a:buNone/>
            </a:pPr>
            <a:r>
              <a:rPr lang="en-NZ" sz="2000"/>
              <a:t>Discuss how have you addressed relevant implications?</a:t>
            </a:r>
          </a:p>
        </p:txBody>
      </p:sp>
      <p:sp>
        <p:nvSpPr>
          <p:cNvPr id="5" name="Title 1">
            <a:extLst>
              <a:ext uri="{FF2B5EF4-FFF2-40B4-BE49-F238E27FC236}">
                <a16:creationId xmlns:a16="http://schemas.microsoft.com/office/drawing/2014/main" id="{18B0407C-833E-42AC-AC1E-986B7E28693F}"/>
              </a:ext>
            </a:extLst>
          </p:cNvPr>
          <p:cNvSpPr txBox="1">
            <a:spLocks/>
          </p:cNvSpPr>
          <p:nvPr/>
        </p:nvSpPr>
        <p:spPr>
          <a:xfrm>
            <a:off x="8763990" y="852035"/>
            <a:ext cx="2411502" cy="52546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dirty="0">
                <a:latin typeface="Consolas"/>
                <a:cs typeface="Consolas" panose="020B0609020204030204" pitchFamily="49" charset="0"/>
              </a:rPr>
              <a:t>IMPLICATION 02</a:t>
            </a:r>
            <a:endParaRPr lang="en-US" sz="1200" b="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032607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508" y="548640"/>
            <a:ext cx="10158983" cy="1132258"/>
          </a:xfrm>
        </p:spPr>
        <p:txBody>
          <a:bodyPr anchor="ctr">
            <a:normAutofit/>
          </a:bodyPr>
          <a:lstStyle/>
          <a:p>
            <a:r>
              <a:rPr lang="en-NZ" sz="3000" dirty="0"/>
              <a:t>SUSTAINABILITY &amp; FUTURE PROOFING</a:t>
            </a:r>
            <a:endParaRPr lang="en-US" dirty="0"/>
          </a:p>
        </p:txBody>
      </p:sp>
      <p:sp>
        <p:nvSpPr>
          <p:cNvPr id="3" name="Content Placeholder 2"/>
          <p:cNvSpPr>
            <a:spLocks noGrp="1"/>
          </p:cNvSpPr>
          <p:nvPr>
            <p:ph idx="1"/>
          </p:nvPr>
        </p:nvSpPr>
        <p:spPr>
          <a:xfrm>
            <a:off x="1016508" y="1715532"/>
            <a:ext cx="10158984" cy="4593828"/>
          </a:xfrm>
        </p:spPr>
        <p:txBody>
          <a:bodyPr>
            <a:normAutofit/>
          </a:bodyPr>
          <a:lstStyle/>
          <a:p>
            <a:pPr marL="0" indent="0">
              <a:buNone/>
            </a:pPr>
            <a:r>
              <a:rPr lang="en-NZ" sz="2000"/>
              <a:t>Discuss how have you addressed relevant implications?</a:t>
            </a:r>
          </a:p>
        </p:txBody>
      </p:sp>
      <p:sp>
        <p:nvSpPr>
          <p:cNvPr id="5" name="Title 1">
            <a:extLst>
              <a:ext uri="{FF2B5EF4-FFF2-40B4-BE49-F238E27FC236}">
                <a16:creationId xmlns:a16="http://schemas.microsoft.com/office/drawing/2014/main" id="{DFD144AC-69EA-E129-98BA-E642E7A11B3C}"/>
              </a:ext>
            </a:extLst>
          </p:cNvPr>
          <p:cNvSpPr txBox="1">
            <a:spLocks/>
          </p:cNvSpPr>
          <p:nvPr/>
        </p:nvSpPr>
        <p:spPr>
          <a:xfrm>
            <a:off x="8763990" y="852035"/>
            <a:ext cx="2411502" cy="52546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dirty="0">
                <a:latin typeface="Consolas"/>
                <a:cs typeface="Consolas" panose="020B0609020204030204" pitchFamily="49" charset="0"/>
              </a:rPr>
              <a:t>IMPLICATION 03</a:t>
            </a:r>
            <a:endParaRPr lang="en-US" sz="1200" b="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70883575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E8E5DA"/>
        </a:solidFill>
        <a:effectLst/>
      </p:bgPr>
    </p:bg>
    <p:spTree>
      <p:nvGrpSpPr>
        <p:cNvPr id="1" name=""/>
        <p:cNvGrpSpPr/>
        <p:nvPr/>
      </p:nvGrpSpPr>
      <p:grpSpPr>
        <a:xfrm>
          <a:off x="0" y="0"/>
          <a:ext cx="0" cy="0"/>
          <a:chOff x="0" y="0"/>
          <a:chExt cx="0" cy="0"/>
        </a:xfrm>
      </p:grpSpPr>
      <p:sp>
        <p:nvSpPr>
          <p:cNvPr id="3" name="Rounded Rectangle 55">
            <a:extLst>
              <a:ext uri="{FF2B5EF4-FFF2-40B4-BE49-F238E27FC236}">
                <a16:creationId xmlns:a16="http://schemas.microsoft.com/office/drawing/2014/main" id="{930361FC-0E2E-9832-4C49-8617BFF01B2A}"/>
              </a:ext>
            </a:extLst>
          </p:cNvPr>
          <p:cNvSpPr/>
          <p:nvPr/>
        </p:nvSpPr>
        <p:spPr>
          <a:xfrm>
            <a:off x="1016508" y="926319"/>
            <a:ext cx="10158984" cy="5007429"/>
          </a:xfrm>
          <a:prstGeom prst="roundRect">
            <a:avLst>
              <a:gd name="adj" fmla="val 8405"/>
            </a:avLst>
          </a:prstGeom>
          <a:solidFill>
            <a:schemeClr val="bg1"/>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Object 4">
            <a:extLst>
              <a:ext uri="{FF2B5EF4-FFF2-40B4-BE49-F238E27FC236}">
                <a16:creationId xmlns:a16="http://schemas.microsoft.com/office/drawing/2014/main" id="{0E67140C-42C4-4E71-99B3-C68FFFCEDB4A}"/>
              </a:ext>
            </a:extLst>
          </p:cNvPr>
          <p:cNvGraphicFramePr>
            <a:graphicFrameLocks noChangeAspect="1"/>
          </p:cNvGraphicFramePr>
          <p:nvPr>
            <p:extLst>
              <p:ext uri="{D42A27DB-BD31-4B8C-83A1-F6EECF244321}">
                <p14:modId xmlns:p14="http://schemas.microsoft.com/office/powerpoint/2010/main" val="1282334149"/>
              </p:ext>
            </p:extLst>
          </p:nvPr>
        </p:nvGraphicFramePr>
        <p:xfrm>
          <a:off x="1520074" y="1379120"/>
          <a:ext cx="10102850" cy="4414838"/>
        </p:xfrm>
        <a:graphic>
          <a:graphicData uri="http://schemas.openxmlformats.org/presentationml/2006/ole">
            <mc:AlternateContent xmlns:mc="http://schemas.openxmlformats.org/markup-compatibility/2006">
              <mc:Choice xmlns:v="urn:schemas-microsoft-com:vml" Requires="v">
                <p:oleObj name="Document" r:id="rId2" imgW="9770766" imgH="4267777" progId="Word.Document.12">
                  <p:embed/>
                </p:oleObj>
              </mc:Choice>
              <mc:Fallback>
                <p:oleObj name="Document" r:id="rId2" imgW="9770766" imgH="4267777" progId="Word.Document.12">
                  <p:embed/>
                  <p:pic>
                    <p:nvPicPr>
                      <p:cNvPr id="5" name="Object 4">
                        <a:extLst>
                          <a:ext uri="{FF2B5EF4-FFF2-40B4-BE49-F238E27FC236}">
                            <a16:creationId xmlns:a16="http://schemas.microsoft.com/office/drawing/2014/main" id="{0E67140C-42C4-4E71-99B3-C68FFFCEDB4A}"/>
                          </a:ext>
                        </a:extLst>
                      </p:cNvPr>
                      <p:cNvPicPr/>
                      <p:nvPr/>
                    </p:nvPicPr>
                    <p:blipFill>
                      <a:blip r:embed="rId3"/>
                      <a:stretch>
                        <a:fillRect/>
                      </a:stretch>
                    </p:blipFill>
                    <p:spPr>
                      <a:xfrm>
                        <a:off x="1520074" y="1379120"/>
                        <a:ext cx="10102850" cy="4414838"/>
                      </a:xfrm>
                      <a:prstGeom prst="rect">
                        <a:avLst/>
                      </a:prstGeom>
                    </p:spPr>
                  </p:pic>
                </p:oleObj>
              </mc:Fallback>
            </mc:AlternateContent>
          </a:graphicData>
        </a:graphic>
      </p:graphicFrame>
    </p:spTree>
    <p:extLst>
      <p:ext uri="{BB962C8B-B14F-4D97-AF65-F5344CB8AC3E}">
        <p14:creationId xmlns:p14="http://schemas.microsoft.com/office/powerpoint/2010/main" val="144884689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E8E5DA"/>
        </a:solidFill>
        <a:effectLst/>
      </p:bgPr>
    </p:bg>
    <p:spTree>
      <p:nvGrpSpPr>
        <p:cNvPr id="1" name=""/>
        <p:cNvGrpSpPr/>
        <p:nvPr/>
      </p:nvGrpSpPr>
      <p:grpSpPr>
        <a:xfrm>
          <a:off x="0" y="0"/>
          <a:ext cx="0" cy="0"/>
          <a:chOff x="0" y="0"/>
          <a:chExt cx="0" cy="0"/>
        </a:xfrm>
      </p:grpSpPr>
      <p:sp>
        <p:nvSpPr>
          <p:cNvPr id="4" name="Rounded Rectangle 55">
            <a:extLst>
              <a:ext uri="{FF2B5EF4-FFF2-40B4-BE49-F238E27FC236}">
                <a16:creationId xmlns:a16="http://schemas.microsoft.com/office/drawing/2014/main" id="{264BA985-6CBB-DD69-C66E-BB50FA3A7B61}"/>
              </a:ext>
            </a:extLst>
          </p:cNvPr>
          <p:cNvSpPr/>
          <p:nvPr/>
        </p:nvSpPr>
        <p:spPr>
          <a:xfrm>
            <a:off x="1175461" y="266296"/>
            <a:ext cx="9766003" cy="6326744"/>
          </a:xfrm>
          <a:prstGeom prst="roundRect">
            <a:avLst>
              <a:gd name="adj" fmla="val 8405"/>
            </a:avLst>
          </a:prstGeom>
          <a:solidFill>
            <a:schemeClr val="bg1"/>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 name="Object 1">
            <a:extLst>
              <a:ext uri="{FF2B5EF4-FFF2-40B4-BE49-F238E27FC236}">
                <a16:creationId xmlns:a16="http://schemas.microsoft.com/office/drawing/2014/main" id="{9FC50FC4-0CFE-4056-8552-AC96E70A69FA}"/>
              </a:ext>
            </a:extLst>
          </p:cNvPr>
          <p:cNvGraphicFramePr>
            <a:graphicFrameLocks noChangeAspect="1"/>
          </p:cNvGraphicFramePr>
          <p:nvPr>
            <p:extLst>
              <p:ext uri="{D42A27DB-BD31-4B8C-83A1-F6EECF244321}">
                <p14:modId xmlns:p14="http://schemas.microsoft.com/office/powerpoint/2010/main" val="3974509640"/>
              </p:ext>
            </p:extLst>
          </p:nvPr>
        </p:nvGraphicFramePr>
        <p:xfrm>
          <a:off x="1652421" y="548356"/>
          <a:ext cx="9771062" cy="6040437"/>
        </p:xfrm>
        <a:graphic>
          <a:graphicData uri="http://schemas.openxmlformats.org/presentationml/2006/ole">
            <mc:AlternateContent xmlns:mc="http://schemas.openxmlformats.org/markup-compatibility/2006">
              <mc:Choice xmlns:v="urn:schemas-microsoft-com:vml" Requires="v">
                <p:oleObj name="Document" r:id="rId2" imgW="9770766" imgH="6040475" progId="Word.Document.12">
                  <p:embed/>
                </p:oleObj>
              </mc:Choice>
              <mc:Fallback>
                <p:oleObj name="Document" r:id="rId2" imgW="9770766" imgH="6040475" progId="Word.Document.12">
                  <p:embed/>
                  <p:pic>
                    <p:nvPicPr>
                      <p:cNvPr id="2" name="Object 1">
                        <a:extLst>
                          <a:ext uri="{FF2B5EF4-FFF2-40B4-BE49-F238E27FC236}">
                            <a16:creationId xmlns:a16="http://schemas.microsoft.com/office/drawing/2014/main" id="{9FC50FC4-0CFE-4056-8552-AC96E70A69FA}"/>
                          </a:ext>
                        </a:extLst>
                      </p:cNvPr>
                      <p:cNvPicPr/>
                      <p:nvPr/>
                    </p:nvPicPr>
                    <p:blipFill>
                      <a:blip r:embed="rId3"/>
                      <a:stretch>
                        <a:fillRect/>
                      </a:stretch>
                    </p:blipFill>
                    <p:spPr>
                      <a:xfrm>
                        <a:off x="1652421" y="548356"/>
                        <a:ext cx="9771062" cy="6040437"/>
                      </a:xfrm>
                      <a:prstGeom prst="rect">
                        <a:avLst/>
                      </a:prstGeom>
                    </p:spPr>
                  </p:pic>
                </p:oleObj>
              </mc:Fallback>
            </mc:AlternateContent>
          </a:graphicData>
        </a:graphic>
      </p:graphicFrame>
    </p:spTree>
    <p:extLst>
      <p:ext uri="{BB962C8B-B14F-4D97-AF65-F5344CB8AC3E}">
        <p14:creationId xmlns:p14="http://schemas.microsoft.com/office/powerpoint/2010/main" val="38785842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ADC5EB"/>
        </a:solidFill>
        <a:effectLst/>
      </p:bgPr>
    </p:bg>
    <p:spTree>
      <p:nvGrpSpPr>
        <p:cNvPr id="1" name=""/>
        <p:cNvGrpSpPr/>
        <p:nvPr/>
      </p:nvGrpSpPr>
      <p:grpSpPr>
        <a:xfrm>
          <a:off x="0" y="0"/>
          <a:ext cx="0" cy="0"/>
          <a:chOff x="0" y="0"/>
          <a:chExt cx="0" cy="0"/>
        </a:xfrm>
      </p:grpSpPr>
      <p:sp>
        <p:nvSpPr>
          <p:cNvPr id="11" name="Content Placeholder 2">
            <a:extLst>
              <a:ext uri="{FF2B5EF4-FFF2-40B4-BE49-F238E27FC236}">
                <a16:creationId xmlns:a16="http://schemas.microsoft.com/office/drawing/2014/main" id="{1E4EBF04-F031-014C-E93F-BD7576C9BC0B}"/>
              </a:ext>
            </a:extLst>
          </p:cNvPr>
          <p:cNvSpPr>
            <a:spLocks noGrp="1"/>
          </p:cNvSpPr>
          <p:nvPr>
            <p:ph idx="1"/>
          </p:nvPr>
        </p:nvSpPr>
        <p:spPr>
          <a:xfrm>
            <a:off x="2141035" y="638641"/>
            <a:ext cx="4770754" cy="5524702"/>
          </a:xfrm>
        </p:spPr>
        <p:txBody>
          <a:bodyPr vert="horz" lIns="0" tIns="45720" rIns="0" bIns="45720" rtlCol="0" anchor="t">
            <a:normAutofit/>
          </a:bodyPr>
          <a:lstStyle/>
          <a:p>
            <a:pPr marL="0" indent="0" algn="just">
              <a:buNone/>
            </a:pPr>
            <a:r>
              <a:rPr lang="en-NZ" sz="1600" dirty="0">
                <a:solidFill>
                  <a:schemeClr val="bg1"/>
                </a:solidFill>
                <a:cs typeface="Calibri"/>
              </a:rPr>
              <a:t>On The Left is a few examples that are on my kanban boards for each sub-component.</a:t>
            </a:r>
          </a:p>
          <a:p>
            <a:pPr marL="0" indent="0" algn="just">
              <a:buNone/>
            </a:pPr>
            <a:r>
              <a:rPr lang="en-NZ" sz="1600" dirty="0">
                <a:solidFill>
                  <a:schemeClr val="bg1"/>
                </a:solidFill>
                <a:cs typeface="Calibri"/>
              </a:rPr>
              <a:t>Use kanban board to manage my digital outcome in segments. Here I can publish into Git so I can always revert to a safe checkpoint as a failsafe.</a:t>
            </a:r>
            <a:endParaRPr lang="en-NZ" dirty="0">
              <a:solidFill>
                <a:schemeClr val="bg1"/>
              </a:solidFill>
            </a:endParaRPr>
          </a:p>
          <a:p>
            <a:pPr marL="0" indent="0" algn="just">
              <a:buNone/>
            </a:pPr>
            <a:r>
              <a:rPr lang="en-NZ" sz="1600" dirty="0">
                <a:solidFill>
                  <a:schemeClr val="bg1"/>
                </a:solidFill>
                <a:cs typeface="Calibri"/>
              </a:rPr>
              <a:t>Define checkpoints and requirements to progress through my digital outcome</a:t>
            </a:r>
          </a:p>
          <a:p>
            <a:pPr marL="0" indent="0" algn="just">
              <a:buNone/>
            </a:pPr>
            <a:r>
              <a:rPr lang="en-NZ" sz="1600" dirty="0">
                <a:solidFill>
                  <a:schemeClr val="bg1"/>
                </a:solidFill>
                <a:cs typeface="Calibri"/>
              </a:rPr>
              <a:t>Develop the front page</a:t>
            </a:r>
          </a:p>
          <a:p>
            <a:pPr marL="0" indent="0" algn="just">
              <a:buNone/>
            </a:pPr>
            <a:r>
              <a:rPr lang="en-NZ" sz="1600" dirty="0">
                <a:solidFill>
                  <a:schemeClr val="bg1"/>
                </a:solidFill>
                <a:cs typeface="Calibri"/>
              </a:rPr>
              <a:t>Testing</a:t>
            </a:r>
          </a:p>
          <a:p>
            <a:pPr marL="0" indent="0" algn="just">
              <a:buNone/>
            </a:pPr>
            <a:r>
              <a:rPr lang="en-NZ" sz="1600" dirty="0">
                <a:solidFill>
                  <a:schemeClr val="bg1"/>
                </a:solidFill>
                <a:cs typeface="Calibri"/>
              </a:rPr>
              <a:t>Develop the back-end aspect</a:t>
            </a:r>
          </a:p>
          <a:p>
            <a:pPr marL="0" indent="0" algn="just">
              <a:buNone/>
            </a:pPr>
            <a:r>
              <a:rPr lang="en-NZ" sz="1600" dirty="0">
                <a:solidFill>
                  <a:schemeClr val="bg1"/>
                </a:solidFill>
                <a:cs typeface="Calibri"/>
              </a:rPr>
              <a:t>Testing with dummy cards</a:t>
            </a:r>
          </a:p>
          <a:p>
            <a:pPr marL="0" indent="0" algn="just">
              <a:buNone/>
            </a:pPr>
            <a:r>
              <a:rPr lang="en-NZ" sz="1600" dirty="0">
                <a:solidFill>
                  <a:schemeClr val="bg1"/>
                </a:solidFill>
                <a:cs typeface="Calibri"/>
              </a:rPr>
              <a:t>Feedback from client and end users</a:t>
            </a:r>
          </a:p>
          <a:p>
            <a:pPr marL="0" indent="0" algn="just">
              <a:buNone/>
            </a:pPr>
            <a:r>
              <a:rPr lang="en-NZ" sz="1600" dirty="0">
                <a:solidFill>
                  <a:schemeClr val="bg1"/>
                </a:solidFill>
                <a:cs typeface="Calibri"/>
              </a:rPr>
              <a:t>Release to the cafeteria department for use</a:t>
            </a:r>
          </a:p>
        </p:txBody>
      </p:sp>
      <p:grpSp>
        <p:nvGrpSpPr>
          <p:cNvPr id="19" name="Group 18">
            <a:extLst>
              <a:ext uri="{FF2B5EF4-FFF2-40B4-BE49-F238E27FC236}">
                <a16:creationId xmlns:a16="http://schemas.microsoft.com/office/drawing/2014/main" id="{BECEB1E9-7649-D198-1679-571C4CBA56E8}"/>
              </a:ext>
            </a:extLst>
          </p:cNvPr>
          <p:cNvGrpSpPr/>
          <p:nvPr/>
        </p:nvGrpSpPr>
        <p:grpSpPr>
          <a:xfrm>
            <a:off x="7496974" y="0"/>
            <a:ext cx="4282975" cy="6858001"/>
            <a:chOff x="7638183" y="-1"/>
            <a:chExt cx="4282975" cy="6858001"/>
          </a:xfrm>
        </p:grpSpPr>
        <p:sp>
          <p:nvSpPr>
            <p:cNvPr id="18" name="Freeform 17">
              <a:extLst>
                <a:ext uri="{FF2B5EF4-FFF2-40B4-BE49-F238E27FC236}">
                  <a16:creationId xmlns:a16="http://schemas.microsoft.com/office/drawing/2014/main" id="{120BCB5E-9D1B-7D54-2E2D-CDFB923314BB}"/>
                </a:ext>
              </a:extLst>
            </p:cNvPr>
            <p:cNvSpPr/>
            <p:nvPr/>
          </p:nvSpPr>
          <p:spPr>
            <a:xfrm>
              <a:off x="7638183" y="4900712"/>
              <a:ext cx="4282975" cy="1957288"/>
            </a:xfrm>
            <a:custGeom>
              <a:avLst/>
              <a:gdLst>
                <a:gd name="connsiteX0" fmla="*/ 154132 w 4282975"/>
                <a:gd name="connsiteY0" fmla="*/ 0 h 1957288"/>
                <a:gd name="connsiteX1" fmla="*/ 4128843 w 4282975"/>
                <a:gd name="connsiteY1" fmla="*/ 0 h 1957288"/>
                <a:gd name="connsiteX2" fmla="*/ 4282975 w 4282975"/>
                <a:gd name="connsiteY2" fmla="*/ 154132 h 1957288"/>
                <a:gd name="connsiteX3" fmla="*/ 4282975 w 4282975"/>
                <a:gd name="connsiteY3" fmla="*/ 1957288 h 1957288"/>
                <a:gd name="connsiteX4" fmla="*/ 0 w 4282975"/>
                <a:gd name="connsiteY4" fmla="*/ 1957288 h 1957288"/>
                <a:gd name="connsiteX5" fmla="*/ 0 w 4282975"/>
                <a:gd name="connsiteY5" fmla="*/ 154132 h 1957288"/>
                <a:gd name="connsiteX6" fmla="*/ 154132 w 4282975"/>
                <a:gd name="connsiteY6" fmla="*/ 0 h 1957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82975" h="1957288">
                  <a:moveTo>
                    <a:pt x="154132" y="0"/>
                  </a:moveTo>
                  <a:lnTo>
                    <a:pt x="4128843" y="0"/>
                  </a:lnTo>
                  <a:cubicBezTo>
                    <a:pt x="4213968" y="0"/>
                    <a:pt x="4282975" y="69007"/>
                    <a:pt x="4282975" y="154132"/>
                  </a:cubicBezTo>
                  <a:lnTo>
                    <a:pt x="4282975" y="1957288"/>
                  </a:lnTo>
                  <a:lnTo>
                    <a:pt x="0" y="1957288"/>
                  </a:lnTo>
                  <a:lnTo>
                    <a:pt x="0" y="154132"/>
                  </a:lnTo>
                  <a:cubicBezTo>
                    <a:pt x="0" y="69007"/>
                    <a:pt x="69007" y="0"/>
                    <a:pt x="15413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 name="Rounded Rectangle 5">
              <a:extLst>
                <a:ext uri="{FF2B5EF4-FFF2-40B4-BE49-F238E27FC236}">
                  <a16:creationId xmlns:a16="http://schemas.microsoft.com/office/drawing/2014/main" id="{D947F345-CC67-CBF2-4A74-0CB617378DDE}"/>
                </a:ext>
              </a:extLst>
            </p:cNvPr>
            <p:cNvSpPr/>
            <p:nvPr/>
          </p:nvSpPr>
          <p:spPr>
            <a:xfrm>
              <a:off x="7638183" y="2876966"/>
              <a:ext cx="4282975" cy="1823691"/>
            </a:xfrm>
            <a:prstGeom prst="roundRect">
              <a:avLst>
                <a:gd name="adj" fmla="val 689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14">
              <a:extLst>
                <a:ext uri="{FF2B5EF4-FFF2-40B4-BE49-F238E27FC236}">
                  <a16:creationId xmlns:a16="http://schemas.microsoft.com/office/drawing/2014/main" id="{B79B3C13-951B-28B1-F8CA-8CE22DAE0200}"/>
                </a:ext>
              </a:extLst>
            </p:cNvPr>
            <p:cNvSpPr/>
            <p:nvPr/>
          </p:nvSpPr>
          <p:spPr>
            <a:xfrm>
              <a:off x="7638183" y="-1"/>
              <a:ext cx="4282975" cy="2676911"/>
            </a:xfrm>
            <a:custGeom>
              <a:avLst/>
              <a:gdLst>
                <a:gd name="connsiteX0" fmla="*/ 0 w 4282975"/>
                <a:gd name="connsiteY0" fmla="*/ 0 h 2676911"/>
                <a:gd name="connsiteX1" fmla="*/ 4282975 w 4282975"/>
                <a:gd name="connsiteY1" fmla="*/ 0 h 2676911"/>
                <a:gd name="connsiteX2" fmla="*/ 4282975 w 4282975"/>
                <a:gd name="connsiteY2" fmla="*/ 2474946 h 2676911"/>
                <a:gd name="connsiteX3" fmla="*/ 4081010 w 4282975"/>
                <a:gd name="connsiteY3" fmla="*/ 2676911 h 2676911"/>
                <a:gd name="connsiteX4" fmla="*/ 201965 w 4282975"/>
                <a:gd name="connsiteY4" fmla="*/ 2676911 h 2676911"/>
                <a:gd name="connsiteX5" fmla="*/ 0 w 4282975"/>
                <a:gd name="connsiteY5" fmla="*/ 2474946 h 2676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82975" h="2676911">
                  <a:moveTo>
                    <a:pt x="0" y="0"/>
                  </a:moveTo>
                  <a:lnTo>
                    <a:pt x="4282975" y="0"/>
                  </a:lnTo>
                  <a:lnTo>
                    <a:pt x="4282975" y="2474946"/>
                  </a:lnTo>
                  <a:cubicBezTo>
                    <a:pt x="4282975" y="2586488"/>
                    <a:pt x="4192552" y="2676911"/>
                    <a:pt x="4081010" y="2676911"/>
                  </a:cubicBezTo>
                  <a:lnTo>
                    <a:pt x="201965" y="2676911"/>
                  </a:lnTo>
                  <a:cubicBezTo>
                    <a:pt x="90423" y="2676911"/>
                    <a:pt x="0" y="2586488"/>
                    <a:pt x="0" y="2474946"/>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8" name="Picture 7" descr="A screenshot of a computer&#10;&#10;Description automatically generated">
              <a:extLst>
                <a:ext uri="{FF2B5EF4-FFF2-40B4-BE49-F238E27FC236}">
                  <a16:creationId xmlns:a16="http://schemas.microsoft.com/office/drawing/2014/main" id="{370F8AD6-C0F2-02A3-CA2D-FEE5AE68DA24}"/>
                </a:ext>
              </a:extLst>
            </p:cNvPr>
            <p:cNvPicPr>
              <a:picLocks noChangeAspect="1"/>
            </p:cNvPicPr>
            <p:nvPr/>
          </p:nvPicPr>
          <p:blipFill>
            <a:blip r:embed="rId3"/>
            <a:stretch>
              <a:fillRect/>
            </a:stretch>
          </p:blipFill>
          <p:spPr>
            <a:xfrm>
              <a:off x="7765571" y="5051768"/>
              <a:ext cx="4014377" cy="1806232"/>
            </a:xfrm>
            <a:prstGeom prst="rect">
              <a:avLst/>
            </a:prstGeom>
          </p:spPr>
        </p:pic>
        <p:pic>
          <p:nvPicPr>
            <p:cNvPr id="9" name="Picture 8" descr="A screenshot of a chat&#10;&#10;Description automatically generated">
              <a:extLst>
                <a:ext uri="{FF2B5EF4-FFF2-40B4-BE49-F238E27FC236}">
                  <a16:creationId xmlns:a16="http://schemas.microsoft.com/office/drawing/2014/main" id="{C7C6493F-DB43-2C30-2EC8-4C9A903317B4}"/>
                </a:ext>
              </a:extLst>
            </p:cNvPr>
            <p:cNvPicPr>
              <a:picLocks noChangeAspect="1"/>
            </p:cNvPicPr>
            <p:nvPr/>
          </p:nvPicPr>
          <p:blipFill>
            <a:blip r:embed="rId4"/>
            <a:stretch>
              <a:fillRect/>
            </a:stretch>
          </p:blipFill>
          <p:spPr>
            <a:xfrm>
              <a:off x="7765571" y="2958063"/>
              <a:ext cx="4014378" cy="1661495"/>
            </a:xfrm>
            <a:prstGeom prst="rect">
              <a:avLst/>
            </a:prstGeom>
          </p:spPr>
        </p:pic>
        <p:pic>
          <p:nvPicPr>
            <p:cNvPr id="16" name="Picture 15" descr="A screenshot of a computer&#10;&#10;Description automatically generated">
              <a:extLst>
                <a:ext uri="{FF2B5EF4-FFF2-40B4-BE49-F238E27FC236}">
                  <a16:creationId xmlns:a16="http://schemas.microsoft.com/office/drawing/2014/main" id="{C9890FF4-87DD-9E71-012F-97A694079A39}"/>
                </a:ext>
              </a:extLst>
            </p:cNvPr>
            <p:cNvPicPr>
              <a:picLocks noChangeAspect="1"/>
            </p:cNvPicPr>
            <p:nvPr/>
          </p:nvPicPr>
          <p:blipFill>
            <a:blip r:embed="rId5"/>
            <a:stretch>
              <a:fillRect/>
            </a:stretch>
          </p:blipFill>
          <p:spPr>
            <a:xfrm>
              <a:off x="7774630" y="0"/>
              <a:ext cx="4010080" cy="2614491"/>
            </a:xfrm>
            <a:prstGeom prst="rect">
              <a:avLst/>
            </a:prstGeom>
          </p:spPr>
        </p:pic>
      </p:grpSp>
      <p:sp>
        <p:nvSpPr>
          <p:cNvPr id="3" name="Title 1">
            <a:extLst>
              <a:ext uri="{FF2B5EF4-FFF2-40B4-BE49-F238E27FC236}">
                <a16:creationId xmlns:a16="http://schemas.microsoft.com/office/drawing/2014/main" id="{33B881B9-F9C7-0702-B5A2-F2333B840467}"/>
              </a:ext>
            </a:extLst>
          </p:cNvPr>
          <p:cNvSpPr txBox="1">
            <a:spLocks/>
          </p:cNvSpPr>
          <p:nvPr/>
        </p:nvSpPr>
        <p:spPr>
          <a:xfrm rot="5400000">
            <a:off x="-2499963" y="2795315"/>
            <a:ext cx="7293621" cy="1332713"/>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r>
              <a:rPr lang="en-NZ" sz="10300" dirty="0">
                <a:solidFill>
                  <a:schemeClr val="bg1"/>
                </a:solidFill>
              </a:rPr>
              <a:t>PLANNING</a:t>
            </a:r>
            <a:endParaRPr lang="en-US" sz="10300" dirty="0">
              <a:solidFill>
                <a:schemeClr val="bg1"/>
              </a:solidFill>
            </a:endParaRPr>
          </a:p>
        </p:txBody>
      </p:sp>
    </p:spTree>
    <p:extLst>
      <p:ext uri="{BB962C8B-B14F-4D97-AF65-F5344CB8AC3E}">
        <p14:creationId xmlns:p14="http://schemas.microsoft.com/office/powerpoint/2010/main" val="33542296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8E5DA"/>
        </a:solidFill>
        <a:effectLst/>
      </p:bgPr>
    </p:bg>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DFD0BA14-E329-C081-960B-DFBBB9DC1905}"/>
              </a:ext>
            </a:extLst>
          </p:cNvPr>
          <p:cNvSpPr txBox="1">
            <a:spLocks/>
          </p:cNvSpPr>
          <p:nvPr/>
        </p:nvSpPr>
        <p:spPr>
          <a:xfrm>
            <a:off x="1018449" y="1717473"/>
            <a:ext cx="10158984" cy="4593828"/>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4572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2pPr>
            <a:lvl3pPr marL="6858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9144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1143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NZ">
                <a:ea typeface="+mn-lt"/>
                <a:cs typeface="+mn-lt"/>
              </a:rPr>
              <a:t>Cafeteria website: Ordering stuff on the menu through a points-based system. Users can also apply as a student barista on lunchtime duty.</a:t>
            </a:r>
            <a:endParaRPr lang="en-US">
              <a:ea typeface="+mn-lt"/>
              <a:cs typeface="+mn-lt"/>
            </a:endParaRPr>
          </a:p>
          <a:p>
            <a:pPr marL="0" indent="0" algn="just">
              <a:buNone/>
            </a:pPr>
            <a:endParaRPr lang="en-NZ">
              <a:ea typeface="+mn-lt"/>
              <a:cs typeface="+mn-lt"/>
            </a:endParaRPr>
          </a:p>
          <a:p>
            <a:pPr marL="0" indent="0" algn="just">
              <a:buFont typeface="Arial" panose="020B0604020202020204" pitchFamily="34" charset="0"/>
              <a:buNone/>
            </a:pPr>
            <a:endParaRPr lang="en-NZ"/>
          </a:p>
        </p:txBody>
      </p:sp>
      <p:sp>
        <p:nvSpPr>
          <p:cNvPr id="2" name="Title 1"/>
          <p:cNvSpPr>
            <a:spLocks noGrp="1"/>
          </p:cNvSpPr>
          <p:nvPr>
            <p:ph type="title"/>
          </p:nvPr>
        </p:nvSpPr>
        <p:spPr>
          <a:xfrm>
            <a:off x="1016508" y="548640"/>
            <a:ext cx="10158984" cy="1132258"/>
          </a:xfrm>
        </p:spPr>
        <p:txBody>
          <a:bodyPr anchor="ctr">
            <a:normAutofit/>
          </a:bodyPr>
          <a:lstStyle/>
          <a:p>
            <a:r>
              <a:rPr lang="en-NZ" sz="3000"/>
              <a:t>PURPOSE</a:t>
            </a:r>
          </a:p>
        </p:txBody>
      </p:sp>
    </p:spTree>
    <p:extLst>
      <p:ext uri="{BB962C8B-B14F-4D97-AF65-F5344CB8AC3E}">
        <p14:creationId xmlns:p14="http://schemas.microsoft.com/office/powerpoint/2010/main" val="2027571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8E5DA"/>
        </a:solidFill>
        <a:effectLst/>
      </p:bgPr>
    </p:bg>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DFD0BA14-E329-C081-960B-DFBBB9DC1905}"/>
              </a:ext>
            </a:extLst>
          </p:cNvPr>
          <p:cNvSpPr txBox="1">
            <a:spLocks/>
          </p:cNvSpPr>
          <p:nvPr/>
        </p:nvSpPr>
        <p:spPr>
          <a:xfrm>
            <a:off x="1018449" y="1717473"/>
            <a:ext cx="10158984" cy="4593828"/>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4572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2pPr>
            <a:lvl3pPr marL="6858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9144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1143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NZ">
                <a:ea typeface="+mn-lt"/>
                <a:cs typeface="+mn-lt"/>
              </a:rPr>
              <a:t>My digital outcome is only available to Sancta Maria College students and staff. Any user outside of the campus will not be suited for them as Compass Cafe only exists to increase quality of life for fellow students, which is why I plan to make Compass Cafe slightly more interactive than its current state.</a:t>
            </a:r>
          </a:p>
          <a:p>
            <a:pPr marL="0" indent="0" algn="just">
              <a:buNone/>
            </a:pPr>
            <a:r>
              <a:rPr lang="en-NZ">
                <a:ea typeface="+mn-lt"/>
                <a:cs typeface="+mn-lt"/>
              </a:rPr>
              <a:t>All students are welcome to view the menu.</a:t>
            </a:r>
          </a:p>
          <a:p>
            <a:pPr marL="0" indent="0" algn="just">
              <a:buNone/>
            </a:pPr>
            <a:r>
              <a:rPr lang="en-NZ">
                <a:ea typeface="+mn-lt"/>
                <a:cs typeface="+mn-lt"/>
              </a:rPr>
              <a:t>Barista duty applications are exclusive to seniors (year 12-13) to run the cafeteria on those lunchtimes. There could be exceptions of year 11s welcome to be aa </a:t>
            </a:r>
            <a:r>
              <a:rPr lang="en-NZ" err="1">
                <a:ea typeface="+mn-lt"/>
                <a:cs typeface="+mn-lt"/>
              </a:rPr>
              <a:t>partof</a:t>
            </a:r>
            <a:r>
              <a:rPr lang="en-NZ">
                <a:ea typeface="+mn-lt"/>
                <a:cs typeface="+mn-lt"/>
              </a:rPr>
              <a:t> the lunchtime duties.</a:t>
            </a:r>
            <a:endParaRPr lang="en-NZ"/>
          </a:p>
          <a:p>
            <a:pPr marL="0" indent="0" algn="just">
              <a:buFont typeface="Arial" panose="020B0604020202020204" pitchFamily="34" charset="0"/>
              <a:buNone/>
            </a:pPr>
            <a:endParaRPr lang="en-NZ"/>
          </a:p>
        </p:txBody>
      </p:sp>
      <p:sp>
        <p:nvSpPr>
          <p:cNvPr id="2" name="Title 1"/>
          <p:cNvSpPr>
            <a:spLocks noGrp="1"/>
          </p:cNvSpPr>
          <p:nvPr>
            <p:ph type="title"/>
          </p:nvPr>
        </p:nvSpPr>
        <p:spPr>
          <a:xfrm>
            <a:off x="1016508" y="548640"/>
            <a:ext cx="10158984" cy="1132258"/>
          </a:xfrm>
        </p:spPr>
        <p:txBody>
          <a:bodyPr anchor="ctr">
            <a:normAutofit/>
          </a:bodyPr>
          <a:lstStyle/>
          <a:p>
            <a:r>
              <a:rPr lang="en-NZ" sz="3000"/>
              <a:t>TARGET AUDIENCE</a:t>
            </a:r>
            <a:endParaRPr lang="en-US"/>
          </a:p>
        </p:txBody>
      </p:sp>
    </p:spTree>
    <p:extLst>
      <p:ext uri="{BB962C8B-B14F-4D97-AF65-F5344CB8AC3E}">
        <p14:creationId xmlns:p14="http://schemas.microsoft.com/office/powerpoint/2010/main" val="22059557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E8E5DA"/>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ACD572-53C2-1E0A-4112-051A1DCA8700}"/>
              </a:ext>
            </a:extLst>
          </p:cNvPr>
          <p:cNvSpPr>
            <a:spLocks noGrp="1"/>
          </p:cNvSpPr>
          <p:nvPr>
            <p:ph type="title"/>
          </p:nvPr>
        </p:nvSpPr>
        <p:spPr>
          <a:xfrm>
            <a:off x="1016508" y="548640"/>
            <a:ext cx="10158984" cy="1132258"/>
          </a:xfrm>
        </p:spPr>
        <p:txBody>
          <a:bodyPr anchor="ctr"/>
          <a:lstStyle/>
          <a:p>
            <a:r>
              <a:rPr lang="en-US">
                <a:cs typeface="Calibri Light"/>
              </a:rPr>
              <a:t>INITIAL SPECIFICATIONS</a:t>
            </a:r>
            <a:endParaRPr lang="en-US"/>
          </a:p>
        </p:txBody>
      </p:sp>
      <p:sp>
        <p:nvSpPr>
          <p:cNvPr id="3" name="Content Placeholder 2">
            <a:extLst>
              <a:ext uri="{FF2B5EF4-FFF2-40B4-BE49-F238E27FC236}">
                <a16:creationId xmlns:a16="http://schemas.microsoft.com/office/drawing/2014/main" id="{1445B374-01F9-2098-B1C0-B5C133FDD0CE}"/>
              </a:ext>
            </a:extLst>
          </p:cNvPr>
          <p:cNvSpPr>
            <a:spLocks noGrp="1"/>
          </p:cNvSpPr>
          <p:nvPr>
            <p:ph idx="1"/>
          </p:nvPr>
        </p:nvSpPr>
        <p:spPr>
          <a:xfrm>
            <a:off x="1016508" y="1715532"/>
            <a:ext cx="10158984" cy="4593828"/>
          </a:xfrm>
        </p:spPr>
        <p:txBody>
          <a:bodyPr vert="horz" lIns="0" tIns="45720" rIns="0" bIns="45720" rtlCol="0" anchor="t">
            <a:normAutofit/>
          </a:bodyPr>
          <a:lstStyle/>
          <a:p>
            <a:pPr>
              <a:buFont typeface="Calibri" panose="020B0604020202020204" pitchFamily="34" charset="0"/>
              <a:buChar char="-"/>
            </a:pPr>
            <a:r>
              <a:rPr lang="en-US">
                <a:cs typeface="Calibri"/>
              </a:rPr>
              <a:t>What are the specifications of your project (must haves). You can add to these as you develop your project.</a:t>
            </a:r>
          </a:p>
          <a:p>
            <a:pPr marL="0" indent="0">
              <a:buNone/>
            </a:pPr>
            <a:r>
              <a:rPr lang="en-US">
                <a:cs typeface="Calibri"/>
              </a:rPr>
              <a:t>From Client + Stakeholders</a:t>
            </a:r>
          </a:p>
          <a:p>
            <a:pPr marL="342900" indent="-342900">
              <a:buFont typeface="Calibri" panose="020B0604020202020204" pitchFamily="34" charset="0"/>
              <a:buChar char="-"/>
            </a:pPr>
            <a:r>
              <a:rPr lang="en-US">
                <a:cs typeface="Calibri"/>
              </a:rPr>
              <a:t>Working database with safe payment integration</a:t>
            </a:r>
          </a:p>
          <a:p>
            <a:pPr marL="0" indent="0">
              <a:buNone/>
            </a:pPr>
            <a:r>
              <a:rPr lang="en-US">
                <a:cs typeface="Calibri"/>
              </a:rPr>
              <a:t>From Users</a:t>
            </a:r>
          </a:p>
          <a:p>
            <a:pPr marL="342900" indent="-342900">
              <a:buFont typeface="Calibri" panose="020B0604020202020204" pitchFamily="34" charset="0"/>
              <a:buChar char="-"/>
            </a:pPr>
            <a:r>
              <a:rPr lang="en-US">
                <a:cs typeface="Calibri"/>
              </a:rPr>
              <a:t>Easy user interface – not difficult to operate the admin panel, or sign up for the barista roster</a:t>
            </a:r>
          </a:p>
        </p:txBody>
      </p:sp>
    </p:spTree>
    <p:extLst>
      <p:ext uri="{BB962C8B-B14F-4D97-AF65-F5344CB8AC3E}">
        <p14:creationId xmlns:p14="http://schemas.microsoft.com/office/powerpoint/2010/main" val="41178681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508" y="548640"/>
            <a:ext cx="10158984" cy="1132258"/>
          </a:xfrm>
        </p:spPr>
        <p:txBody>
          <a:bodyPr anchor="ctr">
            <a:normAutofit/>
          </a:bodyPr>
          <a:lstStyle/>
          <a:p>
            <a:r>
              <a:rPr lang="en-NZ" sz="3000" dirty="0"/>
              <a:t>PRIVACY</a:t>
            </a:r>
            <a:endParaRPr lang="en-US" sz="3000" dirty="0"/>
          </a:p>
        </p:txBody>
      </p:sp>
      <p:sp>
        <p:nvSpPr>
          <p:cNvPr id="3" name="Content Placeholder 2"/>
          <p:cNvSpPr>
            <a:spLocks noGrp="1"/>
          </p:cNvSpPr>
          <p:nvPr>
            <p:ph idx="1"/>
          </p:nvPr>
        </p:nvSpPr>
        <p:spPr>
          <a:xfrm>
            <a:off x="1016508" y="1715532"/>
            <a:ext cx="10158984" cy="4593828"/>
          </a:xfrm>
        </p:spPr>
        <p:txBody>
          <a:bodyPr vert="horz" lIns="91440" tIns="45720" rIns="91440" bIns="45720" rtlCol="0" anchor="t">
            <a:normAutofit/>
          </a:bodyPr>
          <a:lstStyle/>
          <a:p>
            <a:pPr marL="0" indent="0" algn="just">
              <a:buNone/>
            </a:pPr>
            <a:r>
              <a:rPr lang="en-NZ" sz="1800" dirty="0">
                <a:ea typeface="+mn-lt"/>
                <a:cs typeface="+mn-lt"/>
              </a:rPr>
              <a:t>The website is only intended for Sancta Maria College's cafeteria as a bridge between students and the school's facilities - payment information is linked, hence funds will be paid to the department. This means that my target audience is only limited to Sancta Maria College and no other users outside of this circle. To protect the students' privacy, their details will not be needed other than school credentials and real name as part of the process for handing out coffees to the right person or signing up as a barista during lunch hours. This means that anything happening within school only occurs in school and data is not compromised, especially from external factors. It could be that I should only be using student IDs as usernames so that people can be identified as is without being known to the general users. As for the payment factor of my website, I will be using Stripe as the payment processing platform and with the help of trusted school cashier to process these payments without compromising banking info and leadmuch financial or personal negative implications.</a:t>
            </a:r>
            <a:endParaRPr lang="en-US" sz="1800" dirty="0">
              <a:ea typeface="+mn-lt"/>
              <a:cs typeface="+mn-lt"/>
            </a:endParaRPr>
          </a:p>
        </p:txBody>
      </p:sp>
      <p:sp>
        <p:nvSpPr>
          <p:cNvPr id="5" name="Title 1">
            <a:extLst>
              <a:ext uri="{FF2B5EF4-FFF2-40B4-BE49-F238E27FC236}">
                <a16:creationId xmlns:a16="http://schemas.microsoft.com/office/drawing/2014/main" id="{1DC13EBC-DFF9-D64F-9AAE-C39B146ECCF0}"/>
              </a:ext>
            </a:extLst>
          </p:cNvPr>
          <p:cNvSpPr txBox="1">
            <a:spLocks/>
          </p:cNvSpPr>
          <p:nvPr/>
        </p:nvSpPr>
        <p:spPr>
          <a:xfrm>
            <a:off x="8763990" y="852035"/>
            <a:ext cx="2411502" cy="52546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dirty="0">
                <a:latin typeface="Consolas" panose="020B0609020204030204" pitchFamily="49" charset="0"/>
                <a:cs typeface="Consolas" panose="020B0609020204030204" pitchFamily="49" charset="0"/>
              </a:rPr>
              <a:t>IMPLICATION 01</a:t>
            </a:r>
            <a:endParaRPr lang="en-US" sz="1200" b="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3010898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508" y="548640"/>
            <a:ext cx="10158984" cy="1132258"/>
          </a:xfrm>
        </p:spPr>
        <p:txBody>
          <a:bodyPr anchor="ctr">
            <a:normAutofit/>
          </a:bodyPr>
          <a:lstStyle/>
          <a:p>
            <a:r>
              <a:rPr lang="en-NZ" sz="3000"/>
              <a:t>USABILITY</a:t>
            </a:r>
            <a:endParaRPr lang="en-US" sz="3000"/>
          </a:p>
        </p:txBody>
      </p:sp>
      <p:sp>
        <p:nvSpPr>
          <p:cNvPr id="3" name="Content Placeholder 2"/>
          <p:cNvSpPr>
            <a:spLocks noGrp="1"/>
          </p:cNvSpPr>
          <p:nvPr>
            <p:ph idx="1"/>
          </p:nvPr>
        </p:nvSpPr>
        <p:spPr>
          <a:xfrm>
            <a:off x="1016508" y="1715532"/>
            <a:ext cx="10158984" cy="4593828"/>
          </a:xfrm>
        </p:spPr>
        <p:txBody>
          <a:bodyPr vert="horz" lIns="91440" tIns="45720" rIns="91440" bIns="45720" rtlCol="0" anchor="t">
            <a:normAutofit/>
          </a:bodyPr>
          <a:lstStyle/>
          <a:p>
            <a:pPr marL="0" indent="0" algn="just">
              <a:buNone/>
            </a:pPr>
            <a:r>
              <a:rPr lang="en-NZ" sz="1800" dirty="0"/>
              <a:t>It is important to consider usability as an implication for my digital outcome. Having to run the administrative aspect of the cafeteria through my digital outcome means that I will have to design layouts and sitemaps in a way that is engaging and intuitive to my client, and specific stakeholders and users who will be running it. This moreover is not limited to the admins, as users will also need to be guided in the right areas of the website, ensuring things go well so that they do not end up doing something mistakenly, i.e: accidentally buying the wrong drink or unintentionally signing up as a barista. This can be done by implementing features such as an easy-to-follow navigation bar or putting emphasis on interactable elements (also applies to admin panel). It should be addressed as such so that users can easily navigate the sitemap efficiently and without a manual, and admins can easily deal with database entries - all of which must be designed thoughtfully and simply.</a:t>
            </a:r>
          </a:p>
          <a:p>
            <a:pPr marL="0" indent="0" algn="just">
              <a:buNone/>
            </a:pPr>
            <a:endParaRPr lang="en-NZ" sz="1800" dirty="0"/>
          </a:p>
        </p:txBody>
      </p:sp>
      <p:sp>
        <p:nvSpPr>
          <p:cNvPr id="5" name="Title 1">
            <a:extLst>
              <a:ext uri="{FF2B5EF4-FFF2-40B4-BE49-F238E27FC236}">
                <a16:creationId xmlns:a16="http://schemas.microsoft.com/office/drawing/2014/main" id="{079F8D68-EDD2-EFB0-8750-B551CE1A48F4}"/>
              </a:ext>
            </a:extLst>
          </p:cNvPr>
          <p:cNvSpPr txBox="1">
            <a:spLocks/>
          </p:cNvSpPr>
          <p:nvPr/>
        </p:nvSpPr>
        <p:spPr>
          <a:xfrm>
            <a:off x="8763990" y="852035"/>
            <a:ext cx="2411502" cy="52546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dirty="0">
                <a:latin typeface="Consolas" panose="020B0609020204030204" pitchFamily="49" charset="0"/>
                <a:cs typeface="Consolas" panose="020B0609020204030204" pitchFamily="49" charset="0"/>
              </a:rPr>
              <a:t>IMPLICATION 02</a:t>
            </a:r>
            <a:endParaRPr lang="en-US" sz="1200" b="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014670760"/>
      </p:ext>
    </p:extLst>
  </p:cSld>
  <p:clrMapOvr>
    <a:masterClrMapping/>
  </p:clrMapOvr>
</p:sld>
</file>

<file path=ppt/theme/theme1.xml><?xml version="1.0" encoding="utf-8"?>
<a:theme xmlns:a="http://schemas.openxmlformats.org/drawingml/2006/main" name="VanillaVTI">
  <a:themeElements>
    <a:clrScheme name="VanillaVTI">
      <a:dk1>
        <a:sysClr val="windowText" lastClr="000000"/>
      </a:dk1>
      <a:lt1>
        <a:sysClr val="window" lastClr="FFFFFF"/>
      </a:lt1>
      <a:dk2>
        <a:srgbClr val="2C3932"/>
      </a:dk2>
      <a:lt2>
        <a:srgbClr val="FDF6EA"/>
      </a:lt2>
      <a:accent1>
        <a:srgbClr val="169C9A"/>
      </a:accent1>
      <a:accent2>
        <a:srgbClr val="FA9A42"/>
      </a:accent2>
      <a:accent3>
        <a:srgbClr val="E15C3D"/>
      </a:accent3>
      <a:accent4>
        <a:srgbClr val="E78A67"/>
      </a:accent4>
      <a:accent5>
        <a:srgbClr val="A74B40"/>
      </a:accent5>
      <a:accent6>
        <a:srgbClr val="3D9072"/>
      </a:accent6>
      <a:hlink>
        <a:srgbClr val="169C9A"/>
      </a:hlink>
      <a:folHlink>
        <a:srgbClr val="E15C3D"/>
      </a:folHlink>
    </a:clrScheme>
    <a:fontScheme name="VanillaVTI">
      <a:majorFont>
        <a:latin typeface="Neue Haas Grotesk Text Pro"/>
        <a:ea typeface=""/>
        <a:cs typeface=""/>
      </a:majorFont>
      <a:minorFont>
        <a:latin typeface="Neue Haas Grotesk Text Pro"/>
        <a:ea typeface=""/>
        <a:cs typeface=""/>
      </a:minorFont>
    </a:fontScheme>
    <a:fmtScheme name="VanillaVTI">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nillaVTI" id="{AACC6CF0-9F86-48CC-9C4E-CA578EE0A0A0}" vid="{3BDE51FE-56D6-4100-AFB5-5B4AEDCE2EF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69</TotalTime>
  <Words>1148</Words>
  <Application>Microsoft Office PowerPoint</Application>
  <PresentationFormat>Widescreen</PresentationFormat>
  <Paragraphs>157</Paragraphs>
  <Slides>36</Slides>
  <Notes>8</Notes>
  <HiddenSlides>0</HiddenSlides>
  <MMClips>0</MMClips>
  <ScaleCrop>false</ScaleCrop>
  <HeadingPairs>
    <vt:vector size="4" baseType="variant">
      <vt:variant>
        <vt:lpstr>Theme</vt:lpstr>
      </vt:variant>
      <vt:variant>
        <vt:i4>1</vt:i4>
      </vt:variant>
      <vt:variant>
        <vt:lpstr>Slide Titles</vt:lpstr>
      </vt:variant>
      <vt:variant>
        <vt:i4>36</vt:i4>
      </vt:variant>
    </vt:vector>
  </HeadingPairs>
  <TitlesOfParts>
    <vt:vector size="37" baseType="lpstr">
      <vt:lpstr>VanillaVTI</vt:lpstr>
      <vt:lpstr>AS91903 – USE COMPLEX TECHNIQUES TO DEVELOP A DIGITAL MEDIA OUTCOME</vt:lpstr>
      <vt:lpstr>AS91906 - Use complex programming techniques to develop a computer program</vt:lpstr>
      <vt:lpstr>PowerPoint Presentation</vt:lpstr>
      <vt:lpstr>PowerPoint Presentation</vt:lpstr>
      <vt:lpstr>PURPOSE</vt:lpstr>
      <vt:lpstr>TARGET AUDIENCE</vt:lpstr>
      <vt:lpstr>INITIAL SPECIFICATIONS</vt:lpstr>
      <vt:lpstr>PRIVACY</vt:lpstr>
      <vt:lpstr>USABILITY</vt:lpstr>
      <vt:lpstr>SUSTAINABILITY &amp; FUTURE PROOFING</vt:lpstr>
      <vt:lpstr>UX PRINCIPLES</vt:lpstr>
      <vt:lpstr>PowerPoint Presentation</vt:lpstr>
      <vt:lpstr>RELEVANT CONVENTIONS</vt:lpstr>
      <vt:lpstr>RELEVANT CONVENTIONS</vt:lpstr>
      <vt:lpstr>PowerPoint Presentation</vt:lpstr>
      <vt:lpstr>FONTS</vt:lpstr>
      <vt:lpstr>FONTS</vt:lpstr>
      <vt:lpstr>COLOUR PALETTE</vt:lpstr>
      <vt:lpstr>COLOUR PALETTE</vt:lpstr>
      <vt:lpstr>COLOUR PALETTE</vt:lpstr>
      <vt:lpstr>SITEMAP DESIGN</vt:lpstr>
      <vt:lpstr>DATABASE DESIGN</vt:lpstr>
      <vt:lpstr>PAGE INSPOS</vt:lpstr>
      <vt:lpstr>PowerPoint Presentation</vt:lpstr>
      <vt:lpstr>TEST PLAN</vt:lpstr>
      <vt:lpstr>TEST RESULTS</vt:lpstr>
      <vt:lpstr>USER REQUIREMENTS</vt:lpstr>
      <vt:lpstr>ITERATIVE IMPROVEMENT</vt:lpstr>
      <vt:lpstr>VERSION CONTROL</vt:lpstr>
      <vt:lpstr>GITHUB COMMITS</vt:lpstr>
      <vt:lpstr>ADDRESSING RELEVANT IMPLICATIONS</vt:lpstr>
      <vt:lpstr>PRIVACY</vt:lpstr>
      <vt:lpstr>USABILITY</vt:lpstr>
      <vt:lpstr>SUSTAINABILITY &amp; FUTURE PROOFING</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Use Advanced Techniques to Develop a Digital Media Outcome</dc:title>
  <dc:creator>Mark Glasse</dc:creator>
  <cp:lastModifiedBy>Joaquin Gaw</cp:lastModifiedBy>
  <cp:revision>323</cp:revision>
  <dcterms:created xsi:type="dcterms:W3CDTF">2020-06-21T21:35:37Z</dcterms:created>
  <dcterms:modified xsi:type="dcterms:W3CDTF">2024-07-15T06:03:53Z</dcterms:modified>
</cp:coreProperties>
</file>